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63" r:id="rId7"/>
    <p:sldId id="259" r:id="rId8"/>
    <p:sldId id="264" r:id="rId9"/>
    <p:sldId id="265" r:id="rId10"/>
    <p:sldId id="266" r:id="rId11"/>
    <p:sldId id="26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442807-CED7-4B93-8590-4A3F01CF8F2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2127571634"/>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42807-CED7-4B93-8590-4A3F01CF8F2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3798209867"/>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42807-CED7-4B93-8590-4A3F01CF8F2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219859555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42807-CED7-4B93-8590-4A3F01CF8F2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1109914965"/>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442807-CED7-4B93-8590-4A3F01CF8F2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2751695038"/>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442807-CED7-4B93-8590-4A3F01CF8F27}"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3406338084"/>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442807-CED7-4B93-8590-4A3F01CF8F27}" type="datetimeFigureOut">
              <a:rPr lang="en-US" smtClean="0"/>
              <a:t>9/27/2014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331489642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442807-CED7-4B93-8590-4A3F01CF8F27}" type="datetimeFigureOut">
              <a:rPr lang="en-US" smtClean="0"/>
              <a:t>9/27/2014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3158057206"/>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42807-CED7-4B93-8590-4A3F01CF8F27}" type="datetimeFigureOut">
              <a:rPr lang="en-US" smtClean="0"/>
              <a:t>9/27/2014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54074873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42807-CED7-4B93-8590-4A3F01CF8F27}"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1872623752"/>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42807-CED7-4B93-8590-4A3F01CF8F27}"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586B2-71E3-4BFC-ACC9-FC2AC49BC3F4}" type="slidenum">
              <a:rPr lang="en-US" smtClean="0"/>
              <a:t>‹#›</a:t>
            </a:fld>
            <a:endParaRPr lang="en-US"/>
          </a:p>
        </p:txBody>
      </p:sp>
    </p:spTree>
    <p:extLst>
      <p:ext uri="{BB962C8B-B14F-4D97-AF65-F5344CB8AC3E}">
        <p14:creationId xmlns:p14="http://schemas.microsoft.com/office/powerpoint/2010/main" val="1702392183"/>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42807-CED7-4B93-8590-4A3F01CF8F27}" type="datetimeFigureOut">
              <a:rPr lang="en-US" smtClean="0"/>
              <a:t>9/27/2014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586B2-71E3-4BFC-ACC9-FC2AC49BC3F4}" type="slidenum">
              <a:rPr lang="en-US" smtClean="0"/>
              <a:t>‹#›</a:t>
            </a:fld>
            <a:endParaRPr lang="en-US"/>
          </a:p>
        </p:txBody>
      </p:sp>
    </p:spTree>
    <p:extLst>
      <p:ext uri="{BB962C8B-B14F-4D97-AF65-F5344CB8AC3E}">
        <p14:creationId xmlns:p14="http://schemas.microsoft.com/office/powerpoint/2010/main" val="1201306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sz="6600" dirty="0" smtClean="0"/>
              <a:t>Are You Dependable To God</a:t>
            </a:r>
            <a:endParaRPr lang="en-US" sz="6600" dirty="0"/>
          </a:p>
        </p:txBody>
      </p:sp>
      <p:sp>
        <p:nvSpPr>
          <p:cNvPr id="3" name="Subtitle 2"/>
          <p:cNvSpPr>
            <a:spLocks noGrp="1"/>
          </p:cNvSpPr>
          <p:nvPr>
            <p:ph type="subTitle" idx="1"/>
          </p:nvPr>
        </p:nvSpPr>
        <p:spPr/>
        <p:txBody>
          <a:bodyPr>
            <a:normAutofit/>
          </a:bodyPr>
          <a:lstStyle/>
          <a:p>
            <a:r>
              <a:rPr lang="en-US" sz="4400" b="1" dirty="0" smtClean="0">
                <a:solidFill>
                  <a:srgbClr val="C00000"/>
                </a:solidFill>
              </a:rPr>
              <a:t>In other words:</a:t>
            </a:r>
          </a:p>
          <a:p>
            <a:r>
              <a:rPr lang="en-US" sz="4400" b="1" dirty="0" smtClean="0">
                <a:solidFill>
                  <a:srgbClr val="C00000"/>
                </a:solidFill>
              </a:rPr>
              <a:t>Can He Depend On You?</a:t>
            </a:r>
            <a:endParaRPr lang="en-US" sz="4400" b="1" dirty="0">
              <a:solidFill>
                <a:srgbClr val="C00000"/>
              </a:solidFill>
            </a:endParaRPr>
          </a:p>
        </p:txBody>
      </p:sp>
    </p:spTree>
    <p:extLst>
      <p:ext uri="{BB962C8B-B14F-4D97-AF65-F5344CB8AC3E}">
        <p14:creationId xmlns:p14="http://schemas.microsoft.com/office/powerpoint/2010/main" val="344342405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Can He Depend On You?</a:t>
            </a:r>
            <a:endParaRPr lang="en-US"/>
          </a:p>
        </p:txBody>
      </p:sp>
      <p:sp>
        <p:nvSpPr>
          <p:cNvPr id="3" name="Content Placeholder 2"/>
          <p:cNvSpPr>
            <a:spLocks noGrp="1"/>
          </p:cNvSpPr>
          <p:nvPr>
            <p:ph idx="1"/>
          </p:nvPr>
        </p:nvSpPr>
        <p:spPr>
          <a:xfrm>
            <a:off x="76200" y="1600200"/>
            <a:ext cx="8610600" cy="5181600"/>
          </a:xfrm>
        </p:spPr>
        <p:txBody>
          <a:bodyPr>
            <a:normAutofit fontScale="92500" lnSpcReduction="20000"/>
          </a:bodyPr>
          <a:lstStyle/>
          <a:p>
            <a:r>
              <a:rPr lang="en-US" dirty="0" smtClean="0"/>
              <a:t>BROTHER </a:t>
            </a:r>
            <a:r>
              <a:rPr lang="en-US" dirty="0" smtClean="0"/>
              <a:t>OR SISTER IN CHRIST: can He depend upon you as an individual Christian in </a:t>
            </a:r>
            <a:r>
              <a:rPr lang="en-US" b="1" u="sng" dirty="0" smtClean="0"/>
              <a:t>your everyday life </a:t>
            </a:r>
            <a:r>
              <a:rPr lang="en-US" dirty="0" smtClean="0"/>
              <a:t>to:</a:t>
            </a:r>
          </a:p>
          <a:p>
            <a:r>
              <a:rPr lang="en-US" dirty="0" smtClean="0"/>
              <a:t>Be </a:t>
            </a:r>
            <a:r>
              <a:rPr lang="en-US" dirty="0" smtClean="0"/>
              <a:t>an influence for good, both in your work and in your play</a:t>
            </a:r>
            <a:r>
              <a:rPr lang="en-US" dirty="0" smtClean="0"/>
              <a:t>? (Matthew 5:14-16)</a:t>
            </a:r>
            <a:endParaRPr lang="en-US" dirty="0" smtClean="0"/>
          </a:p>
          <a:p>
            <a:r>
              <a:rPr lang="en-US" dirty="0" smtClean="0"/>
              <a:t>Bear </a:t>
            </a:r>
            <a:r>
              <a:rPr lang="en-US" dirty="0" smtClean="0"/>
              <a:t>fruit to His name's Honor and Glory</a:t>
            </a:r>
            <a:r>
              <a:rPr lang="en-US" dirty="0" smtClean="0"/>
              <a:t>? (Romans 7:4)</a:t>
            </a:r>
            <a:endParaRPr lang="en-US" dirty="0" smtClean="0"/>
          </a:p>
          <a:p>
            <a:r>
              <a:rPr lang="en-US" dirty="0" smtClean="0"/>
              <a:t>Bring </a:t>
            </a:r>
            <a:r>
              <a:rPr lang="en-US" dirty="0" smtClean="0"/>
              <a:t>up you children in the nurture and admonition of the Lord</a:t>
            </a:r>
            <a:r>
              <a:rPr lang="en-US" dirty="0" smtClean="0"/>
              <a:t>? (Ephesians 6:4)</a:t>
            </a:r>
            <a:endParaRPr lang="en-US" dirty="0" smtClean="0"/>
          </a:p>
          <a:p>
            <a:r>
              <a:rPr lang="en-US" dirty="0" smtClean="0"/>
              <a:t>Walk </a:t>
            </a:r>
            <a:r>
              <a:rPr lang="en-US" dirty="0" smtClean="0"/>
              <a:t>in the light as He is in the light</a:t>
            </a:r>
            <a:r>
              <a:rPr lang="en-US" dirty="0" smtClean="0"/>
              <a:t>? (1 John 1:7)</a:t>
            </a:r>
            <a:endParaRPr lang="en-US" dirty="0" smtClean="0"/>
          </a:p>
          <a:p>
            <a:r>
              <a:rPr lang="en-US" dirty="0" smtClean="0"/>
              <a:t>Pray</a:t>
            </a:r>
            <a:r>
              <a:rPr lang="en-US" dirty="0" smtClean="0"/>
              <a:t>, study, meditate, visit the sick, relieve and comfort the needy</a:t>
            </a:r>
            <a:r>
              <a:rPr lang="en-US" dirty="0" smtClean="0"/>
              <a:t>? (James 1:27; James 5:13-16)</a:t>
            </a:r>
            <a:endParaRPr lang="en-US" dirty="0" smtClean="0"/>
          </a:p>
          <a:p>
            <a:endParaRPr lang="en-US" dirty="0"/>
          </a:p>
        </p:txBody>
      </p:sp>
    </p:spTree>
    <p:extLst>
      <p:ext uri="{BB962C8B-B14F-4D97-AF65-F5344CB8AC3E}">
        <p14:creationId xmlns:p14="http://schemas.microsoft.com/office/powerpoint/2010/main" val="42221331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991600" cy="5181600"/>
          </a:xfrm>
        </p:spPr>
        <p:txBody>
          <a:bodyPr>
            <a:normAutofit fontScale="92500" lnSpcReduction="20000"/>
          </a:bodyPr>
          <a:lstStyle/>
          <a:p>
            <a:r>
              <a:rPr lang="en-US" dirty="0"/>
              <a:t>NOW, CAN THE LORD DEPEND UPON YOU TODAY TO FULFILL HIS TRUST IN YOU?</a:t>
            </a:r>
          </a:p>
          <a:p>
            <a:r>
              <a:rPr lang="en-US" dirty="0" smtClean="0"/>
              <a:t>SINNER </a:t>
            </a:r>
            <a:r>
              <a:rPr lang="en-US" dirty="0"/>
              <a:t>FRIEND, one that has never named the name of Christ, one who has not been baptized into Christ for the remission of past sins, can He depend upon you to obey the first principles of the oracles of God that you might become a Christian?</a:t>
            </a:r>
          </a:p>
          <a:p>
            <a:r>
              <a:rPr lang="en-US" dirty="0" smtClean="0"/>
              <a:t>You </a:t>
            </a:r>
            <a:r>
              <a:rPr lang="en-US" dirty="0"/>
              <a:t>can obey these principles by: Hearing the Word of God, </a:t>
            </a:r>
            <a:r>
              <a:rPr lang="en-US" dirty="0" smtClean="0"/>
              <a:t>(Romans 10:17). </a:t>
            </a:r>
            <a:r>
              <a:rPr lang="en-US" dirty="0"/>
              <a:t>Believing the Word and in God, </a:t>
            </a:r>
            <a:r>
              <a:rPr lang="en-US" dirty="0" smtClean="0"/>
              <a:t>(Hebrews 11:6). </a:t>
            </a:r>
            <a:r>
              <a:rPr lang="en-US" dirty="0"/>
              <a:t>Repenting of your sins, </a:t>
            </a:r>
            <a:r>
              <a:rPr lang="en-US" dirty="0" smtClean="0"/>
              <a:t>(Acts </a:t>
            </a:r>
            <a:r>
              <a:rPr lang="en-US" dirty="0"/>
              <a:t>2:38; </a:t>
            </a:r>
            <a:r>
              <a:rPr lang="en-US" dirty="0" smtClean="0"/>
              <a:t>17:30). </a:t>
            </a:r>
            <a:r>
              <a:rPr lang="en-US" dirty="0"/>
              <a:t>Confessing that Jesus Christ is the Son of God, </a:t>
            </a:r>
            <a:r>
              <a:rPr lang="en-US" dirty="0" smtClean="0"/>
              <a:t>(Matthew 10:32,33). </a:t>
            </a:r>
            <a:r>
              <a:rPr lang="en-US" dirty="0"/>
              <a:t>Being Baptized in water for the remission of your past sins, </a:t>
            </a:r>
            <a:r>
              <a:rPr lang="en-US" dirty="0" smtClean="0"/>
              <a:t>(Acts 2:38</a:t>
            </a:r>
            <a:r>
              <a:rPr lang="en-US" dirty="0"/>
              <a:t>; </a:t>
            </a:r>
            <a:r>
              <a:rPr lang="en-US" dirty="0" smtClean="0"/>
              <a:t>22:16).</a:t>
            </a:r>
            <a:endParaRPr lang="en-US" dirty="0"/>
          </a:p>
          <a:p>
            <a:endParaRPr lang="en-US" dirty="0"/>
          </a:p>
        </p:txBody>
      </p:sp>
    </p:spTree>
    <p:extLst>
      <p:ext uri="{BB962C8B-B14F-4D97-AF65-F5344CB8AC3E}">
        <p14:creationId xmlns:p14="http://schemas.microsoft.com/office/powerpoint/2010/main" val="8339526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God has proven dependable.</a:t>
            </a:r>
          </a:p>
          <a:p>
            <a:r>
              <a:rPr lang="en-US" dirty="0" smtClean="0"/>
              <a:t>Can you say the same about yourself?</a:t>
            </a:r>
          </a:p>
          <a:p>
            <a:r>
              <a:rPr lang="en-US" dirty="0" smtClean="0"/>
              <a:t>If not, it is time for a change in your life.</a:t>
            </a:r>
          </a:p>
          <a:p>
            <a:r>
              <a:rPr lang="en-US" dirty="0" smtClean="0"/>
              <a:t>Can He depend on you?</a:t>
            </a:r>
            <a:endParaRPr lang="en-US" dirty="0"/>
          </a:p>
        </p:txBody>
      </p:sp>
    </p:spTree>
    <p:extLst>
      <p:ext uri="{BB962C8B-B14F-4D97-AF65-F5344CB8AC3E}">
        <p14:creationId xmlns:p14="http://schemas.microsoft.com/office/powerpoint/2010/main" val="22290463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200" y="1600200"/>
            <a:ext cx="8610600" cy="5181600"/>
          </a:xfrm>
        </p:spPr>
        <p:txBody>
          <a:bodyPr>
            <a:normAutofit/>
          </a:bodyPr>
          <a:lstStyle/>
          <a:p>
            <a:r>
              <a:rPr lang="en-US" dirty="0" smtClean="0"/>
              <a:t>There is much talk these days about dependability and depending upon others for your welfare and well-being and survival.</a:t>
            </a:r>
          </a:p>
          <a:p>
            <a:r>
              <a:rPr lang="en-US" dirty="0" smtClean="0"/>
              <a:t>Some people cannot help being dependent upon someone else.</a:t>
            </a:r>
          </a:p>
          <a:p>
            <a:r>
              <a:rPr lang="en-US" dirty="0" smtClean="0"/>
              <a:t>But the caregiver also needs to be dependable.</a:t>
            </a:r>
          </a:p>
          <a:p>
            <a:r>
              <a:rPr lang="en-US" dirty="0" smtClean="0"/>
              <a:t>Let us look at some people the Lord is depending upon, and see if you meet His requirements.</a:t>
            </a:r>
            <a:endParaRPr lang="en-US" dirty="0"/>
          </a:p>
        </p:txBody>
      </p:sp>
    </p:spTree>
    <p:extLst>
      <p:ext uri="{BB962C8B-B14F-4D97-AF65-F5344CB8AC3E}">
        <p14:creationId xmlns:p14="http://schemas.microsoft.com/office/powerpoint/2010/main" val="388186449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610600" cy="5181600"/>
          </a:xfrm>
        </p:spPr>
        <p:txBody>
          <a:bodyPr>
            <a:normAutofit fontScale="92500" lnSpcReduction="10000"/>
          </a:bodyPr>
          <a:lstStyle/>
          <a:p>
            <a:r>
              <a:rPr lang="en-US" dirty="0" smtClean="0"/>
              <a:t>DO </a:t>
            </a:r>
            <a:r>
              <a:rPr lang="en-US" dirty="0"/>
              <a:t>WE REALIZE THAT MAN IS THE AGENCY THROUGH WHICH THE LORD DOES HIS WORK IN RELIGION UPON THE EARTH?</a:t>
            </a:r>
          </a:p>
          <a:p>
            <a:r>
              <a:rPr lang="en-US" dirty="0" smtClean="0"/>
              <a:t>Many </a:t>
            </a:r>
            <a:r>
              <a:rPr lang="en-US" dirty="0"/>
              <a:t>believe and teach that in matters </a:t>
            </a:r>
            <a:r>
              <a:rPr lang="en-US" dirty="0" smtClean="0"/>
              <a:t>religious </a:t>
            </a:r>
            <a:r>
              <a:rPr lang="en-US" dirty="0"/>
              <a:t>the Lord does all the work necessary and no dependence is placed in man at all.</a:t>
            </a:r>
          </a:p>
          <a:p>
            <a:r>
              <a:rPr lang="en-US" dirty="0" smtClean="0"/>
              <a:t>But </a:t>
            </a:r>
            <a:r>
              <a:rPr lang="en-US" dirty="0"/>
              <a:t>the Lord has told man to go out and preach the gospel, baptizing believers for the remission of sins.</a:t>
            </a:r>
          </a:p>
          <a:p>
            <a:r>
              <a:rPr lang="en-US" dirty="0" smtClean="0"/>
              <a:t>He </a:t>
            </a:r>
            <a:r>
              <a:rPr lang="en-US" dirty="0"/>
              <a:t>has also told believers to be baptized.</a:t>
            </a:r>
          </a:p>
          <a:p>
            <a:r>
              <a:rPr lang="en-US" dirty="0" smtClean="0"/>
              <a:t>Since </a:t>
            </a:r>
            <a:r>
              <a:rPr lang="en-US" dirty="0"/>
              <a:t>this is true, can we truthfully say the Lord can depend upon us to do these things?</a:t>
            </a:r>
          </a:p>
          <a:p>
            <a:endParaRPr lang="en-US" dirty="0"/>
          </a:p>
        </p:txBody>
      </p:sp>
    </p:spTree>
    <p:extLst>
      <p:ext uri="{BB962C8B-B14F-4D97-AF65-F5344CB8AC3E}">
        <p14:creationId xmlns:p14="http://schemas.microsoft.com/office/powerpoint/2010/main" val="120521047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610600" cy="5181600"/>
          </a:xfrm>
        </p:spPr>
        <p:txBody>
          <a:bodyPr>
            <a:normAutofit fontScale="92500"/>
          </a:bodyPr>
          <a:lstStyle/>
          <a:p>
            <a:r>
              <a:rPr lang="en-US" dirty="0" smtClean="0"/>
              <a:t>WE </a:t>
            </a:r>
            <a:r>
              <a:rPr lang="en-US" dirty="0" smtClean="0"/>
              <a:t>HAVE A LIST THAT WE FIND IN THE BIBLE OF PEOPLE THAT GOD COULD DEPEND UPON:</a:t>
            </a:r>
          </a:p>
          <a:p>
            <a:r>
              <a:rPr lang="en-US" dirty="0" smtClean="0"/>
              <a:t>Such </a:t>
            </a:r>
            <a:r>
              <a:rPr lang="en-US" dirty="0" smtClean="0"/>
              <a:t>as: Enoch -- Abel -- Job -- Noah -- Abraham -- Moses -- Joshua -- Gideon -- Samuel -- David --Peter </a:t>
            </a:r>
            <a:r>
              <a:rPr lang="en-US" dirty="0" smtClean="0"/>
              <a:t>-- Paul </a:t>
            </a:r>
            <a:r>
              <a:rPr lang="en-US" dirty="0" smtClean="0"/>
              <a:t>-- Timothy and many others.</a:t>
            </a:r>
          </a:p>
          <a:p>
            <a:r>
              <a:rPr lang="en-US" dirty="0" smtClean="0"/>
              <a:t>The </a:t>
            </a:r>
            <a:r>
              <a:rPr lang="en-US" dirty="0" smtClean="0"/>
              <a:t>Lord had work to be done upon the earth and He could depend upon these people to do it.</a:t>
            </a:r>
          </a:p>
          <a:p>
            <a:r>
              <a:rPr lang="en-US" dirty="0" smtClean="0"/>
              <a:t>There </a:t>
            </a:r>
            <a:r>
              <a:rPr lang="en-US" dirty="0" smtClean="0"/>
              <a:t>are apostles, prophets, preachers, elders, etc. that the Lord has depended upon down through the ages. </a:t>
            </a:r>
            <a:r>
              <a:rPr lang="en-US" dirty="0" smtClean="0"/>
              <a:t>Ephesians </a:t>
            </a:r>
            <a:r>
              <a:rPr lang="en-US" dirty="0" smtClean="0"/>
              <a:t>4:11-16.</a:t>
            </a:r>
          </a:p>
          <a:p>
            <a:endParaRPr lang="en-US" dirty="0"/>
          </a:p>
        </p:txBody>
      </p:sp>
    </p:spTree>
    <p:extLst>
      <p:ext uri="{BB962C8B-B14F-4D97-AF65-F5344CB8AC3E}">
        <p14:creationId xmlns:p14="http://schemas.microsoft.com/office/powerpoint/2010/main" val="24255464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0" y="1600200"/>
            <a:ext cx="8686800" cy="5181600"/>
          </a:xfrm>
        </p:spPr>
        <p:txBody>
          <a:bodyPr>
            <a:normAutofit fontScale="92500" lnSpcReduction="20000"/>
          </a:bodyPr>
          <a:lstStyle/>
          <a:p>
            <a:r>
              <a:rPr lang="en-US" dirty="0"/>
              <a:t>PREACHER -- Can He depend upon you:</a:t>
            </a:r>
          </a:p>
          <a:p>
            <a:r>
              <a:rPr lang="en-US" dirty="0" smtClean="0"/>
              <a:t>To </a:t>
            </a:r>
            <a:r>
              <a:rPr lang="en-US" dirty="0"/>
              <a:t>preach the word in season and out of season, to reprove, rebuke and exhort with all longsuffering and teaching</a:t>
            </a:r>
            <a:r>
              <a:rPr lang="en-US" dirty="0" smtClean="0"/>
              <a:t>? (2 Timothy 4:2)</a:t>
            </a:r>
            <a:endParaRPr lang="en-US" dirty="0"/>
          </a:p>
          <a:p>
            <a:r>
              <a:rPr lang="en-US" dirty="0" smtClean="0"/>
              <a:t>To </a:t>
            </a:r>
            <a:r>
              <a:rPr lang="en-US" dirty="0"/>
              <a:t>live the gospel as well as preach it</a:t>
            </a:r>
            <a:r>
              <a:rPr lang="en-US" dirty="0" smtClean="0"/>
              <a:t>? (Galatians 2:20)</a:t>
            </a:r>
            <a:endParaRPr lang="en-US" dirty="0"/>
          </a:p>
          <a:p>
            <a:r>
              <a:rPr lang="en-US" dirty="0" smtClean="0"/>
              <a:t>ELDERS</a:t>
            </a:r>
            <a:r>
              <a:rPr lang="en-US" dirty="0"/>
              <a:t>: Can He depend upon you:</a:t>
            </a:r>
          </a:p>
          <a:p>
            <a:r>
              <a:rPr lang="en-US" dirty="0" smtClean="0"/>
              <a:t>To </a:t>
            </a:r>
            <a:r>
              <a:rPr lang="en-US" dirty="0"/>
              <a:t>feed the flock of God that is among you taking the oversight thereof</a:t>
            </a:r>
            <a:r>
              <a:rPr lang="en-US" dirty="0" smtClean="0"/>
              <a:t>? (Acts 20:28)</a:t>
            </a:r>
            <a:endParaRPr lang="en-US" dirty="0"/>
          </a:p>
          <a:p>
            <a:r>
              <a:rPr lang="en-US" dirty="0" smtClean="0"/>
              <a:t>To </a:t>
            </a:r>
            <a:r>
              <a:rPr lang="en-US" dirty="0"/>
              <a:t>guide them and lead them on to those upper and better pastures?</a:t>
            </a:r>
          </a:p>
          <a:p>
            <a:r>
              <a:rPr lang="en-US" dirty="0" smtClean="0"/>
              <a:t>To </a:t>
            </a:r>
            <a:r>
              <a:rPr lang="en-US" dirty="0"/>
              <a:t>keep the congregation as pure as possible?</a:t>
            </a:r>
          </a:p>
          <a:p>
            <a:endParaRPr lang="en-US" dirty="0"/>
          </a:p>
        </p:txBody>
      </p:sp>
    </p:spTree>
    <p:extLst>
      <p:ext uri="{BB962C8B-B14F-4D97-AF65-F5344CB8AC3E}">
        <p14:creationId xmlns:p14="http://schemas.microsoft.com/office/powerpoint/2010/main" val="834308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610600" cy="5257800"/>
          </a:xfrm>
        </p:spPr>
        <p:txBody>
          <a:bodyPr/>
          <a:lstStyle/>
          <a:p>
            <a:r>
              <a:rPr lang="en-US" dirty="0" smtClean="0"/>
              <a:t>DEACONS</a:t>
            </a:r>
            <a:r>
              <a:rPr lang="en-US" dirty="0" smtClean="0"/>
              <a:t>: Can He depend upon you:</a:t>
            </a:r>
          </a:p>
          <a:p>
            <a:r>
              <a:rPr lang="en-US" dirty="0" smtClean="0"/>
              <a:t>To </a:t>
            </a:r>
            <a:r>
              <a:rPr lang="en-US" dirty="0" smtClean="0"/>
              <a:t>be subject to the elders and carry out your assigned duties as deacons?</a:t>
            </a:r>
          </a:p>
          <a:p>
            <a:r>
              <a:rPr lang="en-US" dirty="0" smtClean="0"/>
              <a:t>TEACHERS</a:t>
            </a:r>
            <a:r>
              <a:rPr lang="en-US" dirty="0" smtClean="0"/>
              <a:t>: Can He depend upon you;</a:t>
            </a:r>
          </a:p>
          <a:p>
            <a:r>
              <a:rPr lang="en-US" dirty="0" smtClean="0"/>
              <a:t>To </a:t>
            </a:r>
            <a:r>
              <a:rPr lang="en-US" dirty="0" smtClean="0"/>
              <a:t>prepare yourself well for every class?</a:t>
            </a:r>
          </a:p>
          <a:p>
            <a:r>
              <a:rPr lang="en-US" dirty="0" smtClean="0"/>
              <a:t>To </a:t>
            </a:r>
            <a:r>
              <a:rPr lang="en-US" dirty="0" smtClean="0"/>
              <a:t>show forth in your life, that which you teach in your class</a:t>
            </a:r>
            <a:r>
              <a:rPr lang="en-US" dirty="0" smtClean="0"/>
              <a:t>? (1 Timothy 4:12)</a:t>
            </a:r>
            <a:endParaRPr lang="en-US" dirty="0" smtClean="0"/>
          </a:p>
        </p:txBody>
      </p:sp>
    </p:spTree>
    <p:extLst>
      <p:ext uri="{BB962C8B-B14F-4D97-AF65-F5344CB8AC3E}">
        <p14:creationId xmlns:p14="http://schemas.microsoft.com/office/powerpoint/2010/main" val="23134979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610600" cy="5181600"/>
          </a:xfrm>
        </p:spPr>
        <p:txBody>
          <a:bodyPr>
            <a:normAutofit fontScale="85000" lnSpcReduction="10000"/>
          </a:bodyPr>
          <a:lstStyle/>
          <a:p>
            <a:r>
              <a:rPr lang="en-US" dirty="0"/>
              <a:t>BROTHER AND SISTER IN CHRIST: can He depend upon you in the worship and services of the Lord in the church of the Lord? </a:t>
            </a:r>
            <a:r>
              <a:rPr lang="en-US" dirty="0" smtClean="0"/>
              <a:t>(Acts 2:42).</a:t>
            </a:r>
            <a:endParaRPr lang="en-US" dirty="0"/>
          </a:p>
          <a:p>
            <a:r>
              <a:rPr lang="en-US" dirty="0" smtClean="0"/>
              <a:t>To </a:t>
            </a:r>
            <a:r>
              <a:rPr lang="en-US" dirty="0"/>
              <a:t>assemble with the saints at the appointed times set aside for studies and worship? </a:t>
            </a:r>
            <a:r>
              <a:rPr lang="en-US" dirty="0" smtClean="0"/>
              <a:t>Hebrews </a:t>
            </a:r>
            <a:r>
              <a:rPr lang="en-US" dirty="0"/>
              <a:t>10:25</a:t>
            </a:r>
            <a:r>
              <a:rPr lang="en-US" dirty="0" smtClean="0"/>
              <a:t>. {We expect God to be dependable, yet we come to serve Him only at our convenience?} </a:t>
            </a:r>
            <a:endParaRPr lang="en-US" dirty="0"/>
          </a:p>
          <a:p>
            <a:r>
              <a:rPr lang="en-US" dirty="0" smtClean="0"/>
              <a:t>To </a:t>
            </a:r>
            <a:r>
              <a:rPr lang="en-US" dirty="0"/>
              <a:t>arrive on time and conduct yourself decently, orderly, and quietly in His presence</a:t>
            </a:r>
            <a:r>
              <a:rPr lang="en-US" dirty="0" smtClean="0"/>
              <a:t>? (1 Corinthians 14:40)</a:t>
            </a:r>
            <a:endParaRPr lang="en-US" dirty="0"/>
          </a:p>
          <a:p>
            <a:r>
              <a:rPr lang="en-US" dirty="0" smtClean="0"/>
              <a:t>To </a:t>
            </a:r>
            <a:r>
              <a:rPr lang="en-US" dirty="0"/>
              <a:t>sing praises and not sit with your mouth closed</a:t>
            </a:r>
            <a:r>
              <a:rPr lang="en-US" dirty="0" smtClean="0"/>
              <a:t>? (Colossians 3:16)</a:t>
            </a:r>
            <a:endParaRPr lang="en-US" dirty="0"/>
          </a:p>
          <a:p>
            <a:r>
              <a:rPr lang="en-US" dirty="0" smtClean="0"/>
              <a:t>To </a:t>
            </a:r>
            <a:r>
              <a:rPr lang="en-US" dirty="0"/>
              <a:t>listen attentively to the prayer and give your amen?</a:t>
            </a:r>
          </a:p>
          <a:p>
            <a:endParaRPr lang="en-US" dirty="0"/>
          </a:p>
        </p:txBody>
      </p:sp>
    </p:spTree>
    <p:extLst>
      <p:ext uri="{BB962C8B-B14F-4D97-AF65-F5344CB8AC3E}">
        <p14:creationId xmlns:p14="http://schemas.microsoft.com/office/powerpoint/2010/main" val="40618821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610600" cy="5181600"/>
          </a:xfrm>
        </p:spPr>
        <p:txBody>
          <a:bodyPr>
            <a:normAutofit fontScale="92500" lnSpcReduction="10000"/>
          </a:bodyPr>
          <a:lstStyle/>
          <a:p>
            <a:r>
              <a:rPr lang="en-US" dirty="0" smtClean="0"/>
              <a:t>To </a:t>
            </a:r>
            <a:r>
              <a:rPr lang="en-US" dirty="0" smtClean="0"/>
              <a:t>lead singing to the best of your ability when called upon to do so</a:t>
            </a:r>
            <a:r>
              <a:rPr lang="en-US" dirty="0" smtClean="0"/>
              <a:t>? </a:t>
            </a:r>
            <a:r>
              <a:rPr lang="en-US" dirty="0" smtClean="0"/>
              <a:t>{Note words of song “The New Song”}</a:t>
            </a:r>
            <a:endParaRPr lang="en-US" dirty="0" smtClean="0"/>
          </a:p>
          <a:p>
            <a:r>
              <a:rPr lang="en-US" dirty="0" smtClean="0"/>
              <a:t>To </a:t>
            </a:r>
            <a:r>
              <a:rPr lang="en-US" dirty="0" smtClean="0"/>
              <a:t>lead congregational prayer so that others might be able to hear and understand and be able to say amen?</a:t>
            </a:r>
          </a:p>
          <a:p>
            <a:r>
              <a:rPr lang="en-US" dirty="0" smtClean="0"/>
              <a:t>To </a:t>
            </a:r>
            <a:r>
              <a:rPr lang="en-US" dirty="0" smtClean="0"/>
              <a:t>preach the word forcefully and humbly and with simplicity so that others might learn and understand</a:t>
            </a:r>
            <a:r>
              <a:rPr lang="en-US" dirty="0" smtClean="0"/>
              <a:t>? (2 Timothy 4:2)</a:t>
            </a:r>
            <a:endParaRPr lang="en-US" dirty="0" smtClean="0"/>
          </a:p>
          <a:p>
            <a:r>
              <a:rPr lang="en-US" dirty="0" smtClean="0"/>
              <a:t>To </a:t>
            </a:r>
            <a:r>
              <a:rPr lang="en-US" dirty="0" smtClean="0"/>
              <a:t>teach classes that people may be edified and </a:t>
            </a:r>
            <a:r>
              <a:rPr lang="en-US" dirty="0" smtClean="0"/>
              <a:t>built </a:t>
            </a:r>
            <a:r>
              <a:rPr lang="en-US" dirty="0" smtClean="0"/>
              <a:t>up in the most holy faith</a:t>
            </a:r>
            <a:r>
              <a:rPr lang="en-US" dirty="0" smtClean="0"/>
              <a:t>? (Ephesians 4:16)</a:t>
            </a:r>
            <a:endParaRPr lang="en-US" dirty="0" smtClean="0"/>
          </a:p>
        </p:txBody>
      </p:sp>
    </p:spTree>
    <p:extLst>
      <p:ext uri="{BB962C8B-B14F-4D97-AF65-F5344CB8AC3E}">
        <p14:creationId xmlns:p14="http://schemas.microsoft.com/office/powerpoint/2010/main" val="20133890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He Depend On You?</a:t>
            </a:r>
            <a:endParaRPr lang="en-US" dirty="0"/>
          </a:p>
        </p:txBody>
      </p:sp>
      <p:sp>
        <p:nvSpPr>
          <p:cNvPr id="3" name="Content Placeholder 2"/>
          <p:cNvSpPr>
            <a:spLocks noGrp="1"/>
          </p:cNvSpPr>
          <p:nvPr>
            <p:ph idx="1"/>
          </p:nvPr>
        </p:nvSpPr>
        <p:spPr>
          <a:xfrm>
            <a:off x="76200" y="1600200"/>
            <a:ext cx="8610600" cy="5181600"/>
          </a:xfrm>
        </p:spPr>
        <p:txBody>
          <a:bodyPr>
            <a:normAutofit/>
          </a:bodyPr>
          <a:lstStyle/>
          <a:p>
            <a:r>
              <a:rPr lang="en-US" dirty="0" smtClean="0"/>
              <a:t>To </a:t>
            </a:r>
            <a:r>
              <a:rPr lang="en-US" dirty="0" smtClean="0"/>
              <a:t>listen attentively and respectively to the preaching and teaching of the Word of God?</a:t>
            </a:r>
          </a:p>
          <a:p>
            <a:r>
              <a:rPr lang="en-US" dirty="0" smtClean="0"/>
              <a:t>To </a:t>
            </a:r>
            <a:r>
              <a:rPr lang="en-US" dirty="0" smtClean="0"/>
              <a:t>partake of the Lord's Supper in reverence and respect with meditation, discerning the body of Christ</a:t>
            </a:r>
            <a:r>
              <a:rPr lang="en-US" dirty="0" smtClean="0"/>
              <a:t>? (1 Corinthians 11:23-26)</a:t>
            </a:r>
            <a:endParaRPr lang="en-US" dirty="0" smtClean="0"/>
          </a:p>
          <a:p>
            <a:r>
              <a:rPr lang="en-US" dirty="0" smtClean="0"/>
              <a:t>To </a:t>
            </a:r>
            <a:r>
              <a:rPr lang="en-US" dirty="0" smtClean="0"/>
              <a:t>keep your children with you and keep the noise down to a minimum</a:t>
            </a:r>
            <a:r>
              <a:rPr lang="en-US" dirty="0" smtClean="0"/>
              <a:t>? {Children really do not bother me—at least, they are hear learning something.}</a:t>
            </a:r>
            <a:endParaRPr lang="en-US" dirty="0" smtClean="0"/>
          </a:p>
          <a:p>
            <a:endParaRPr lang="en-US" dirty="0" smtClean="0"/>
          </a:p>
          <a:p>
            <a:endParaRPr lang="en-US" dirty="0"/>
          </a:p>
        </p:txBody>
      </p:sp>
    </p:spTree>
    <p:extLst>
      <p:ext uri="{BB962C8B-B14F-4D97-AF65-F5344CB8AC3E}">
        <p14:creationId xmlns:p14="http://schemas.microsoft.com/office/powerpoint/2010/main" val="154708810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1038</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Are You Dependable To God</vt:lpstr>
      <vt:lpstr>Introduction</vt:lpstr>
      <vt:lpstr>Can He Depend On You?</vt:lpstr>
      <vt:lpstr>Can He Depend On You?</vt:lpstr>
      <vt:lpstr>Can He Depend On You?</vt:lpstr>
      <vt:lpstr>Can He Depend On You?</vt:lpstr>
      <vt:lpstr>Can He Depend On You?</vt:lpstr>
      <vt:lpstr>Can He Depend On You?</vt:lpstr>
      <vt:lpstr>Can He Depend On You?</vt:lpstr>
      <vt:lpstr>Can He Depend On You?</vt:lpstr>
      <vt:lpstr>Can He Depend On You?</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Dependable To God</dc:title>
  <dc:creator>Aarons</dc:creator>
  <cp:lastModifiedBy>Aarons</cp:lastModifiedBy>
  <cp:revision>7</cp:revision>
  <dcterms:created xsi:type="dcterms:W3CDTF">2014-09-26T05:34:10Z</dcterms:created>
  <dcterms:modified xsi:type="dcterms:W3CDTF">2014-09-27T09:16:42Z</dcterms:modified>
</cp:coreProperties>
</file>