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5" r:id="rId9"/>
    <p:sldId id="262" r:id="rId10"/>
    <p:sldId id="263" r:id="rId11"/>
    <p:sldId id="264" r:id="rId12"/>
    <p:sldId id="267" r:id="rId13"/>
    <p:sldId id="268" r:id="rId14"/>
    <p:sldId id="269" r:id="rId15"/>
    <p:sldId id="270" r:id="rId16"/>
    <p:sldId id="271" r:id="rId17"/>
    <p:sldId id="274"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72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5F3E58-898B-4192-83B2-A2D583A4DD06}"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AD066-8921-4387-AC11-6FEC67999A83}" type="slidenum">
              <a:rPr lang="en-US" smtClean="0"/>
              <a:t>‹#›</a:t>
            </a:fld>
            <a:endParaRPr lang="en-US"/>
          </a:p>
        </p:txBody>
      </p:sp>
    </p:spTree>
    <p:extLst>
      <p:ext uri="{BB962C8B-B14F-4D97-AF65-F5344CB8AC3E}">
        <p14:creationId xmlns:p14="http://schemas.microsoft.com/office/powerpoint/2010/main" val="2889703849"/>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F3E58-898B-4192-83B2-A2D583A4DD06}"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AD066-8921-4387-AC11-6FEC67999A83}" type="slidenum">
              <a:rPr lang="en-US" smtClean="0"/>
              <a:t>‹#›</a:t>
            </a:fld>
            <a:endParaRPr lang="en-US"/>
          </a:p>
        </p:txBody>
      </p:sp>
    </p:spTree>
    <p:extLst>
      <p:ext uri="{BB962C8B-B14F-4D97-AF65-F5344CB8AC3E}">
        <p14:creationId xmlns:p14="http://schemas.microsoft.com/office/powerpoint/2010/main" val="4209511461"/>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F3E58-898B-4192-83B2-A2D583A4DD06}"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AD066-8921-4387-AC11-6FEC67999A83}" type="slidenum">
              <a:rPr lang="en-US" smtClean="0"/>
              <a:t>‹#›</a:t>
            </a:fld>
            <a:endParaRPr lang="en-US"/>
          </a:p>
        </p:txBody>
      </p:sp>
    </p:spTree>
    <p:extLst>
      <p:ext uri="{BB962C8B-B14F-4D97-AF65-F5344CB8AC3E}">
        <p14:creationId xmlns:p14="http://schemas.microsoft.com/office/powerpoint/2010/main" val="844961422"/>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F3E58-898B-4192-83B2-A2D583A4DD06}"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AD066-8921-4387-AC11-6FEC67999A83}" type="slidenum">
              <a:rPr lang="en-US" smtClean="0"/>
              <a:t>‹#›</a:t>
            </a:fld>
            <a:endParaRPr lang="en-US"/>
          </a:p>
        </p:txBody>
      </p:sp>
    </p:spTree>
    <p:extLst>
      <p:ext uri="{BB962C8B-B14F-4D97-AF65-F5344CB8AC3E}">
        <p14:creationId xmlns:p14="http://schemas.microsoft.com/office/powerpoint/2010/main" val="1329017012"/>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5F3E58-898B-4192-83B2-A2D583A4DD06}"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AD066-8921-4387-AC11-6FEC67999A83}" type="slidenum">
              <a:rPr lang="en-US" smtClean="0"/>
              <a:t>‹#›</a:t>
            </a:fld>
            <a:endParaRPr lang="en-US"/>
          </a:p>
        </p:txBody>
      </p:sp>
    </p:spTree>
    <p:extLst>
      <p:ext uri="{BB962C8B-B14F-4D97-AF65-F5344CB8AC3E}">
        <p14:creationId xmlns:p14="http://schemas.microsoft.com/office/powerpoint/2010/main" val="942170819"/>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5F3E58-898B-4192-83B2-A2D583A4DD06}"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AD066-8921-4387-AC11-6FEC67999A83}" type="slidenum">
              <a:rPr lang="en-US" smtClean="0"/>
              <a:t>‹#›</a:t>
            </a:fld>
            <a:endParaRPr lang="en-US"/>
          </a:p>
        </p:txBody>
      </p:sp>
    </p:spTree>
    <p:extLst>
      <p:ext uri="{BB962C8B-B14F-4D97-AF65-F5344CB8AC3E}">
        <p14:creationId xmlns:p14="http://schemas.microsoft.com/office/powerpoint/2010/main" val="1290741564"/>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5F3E58-898B-4192-83B2-A2D583A4DD06}" type="datetimeFigureOut">
              <a:rPr lang="en-US" smtClean="0"/>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4AD066-8921-4387-AC11-6FEC67999A83}" type="slidenum">
              <a:rPr lang="en-US" smtClean="0"/>
              <a:t>‹#›</a:t>
            </a:fld>
            <a:endParaRPr lang="en-US"/>
          </a:p>
        </p:txBody>
      </p:sp>
    </p:spTree>
    <p:extLst>
      <p:ext uri="{BB962C8B-B14F-4D97-AF65-F5344CB8AC3E}">
        <p14:creationId xmlns:p14="http://schemas.microsoft.com/office/powerpoint/2010/main" val="970539027"/>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5F3E58-898B-4192-83B2-A2D583A4DD06}" type="datetimeFigureOut">
              <a:rPr lang="en-US" smtClean="0"/>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4AD066-8921-4387-AC11-6FEC67999A83}" type="slidenum">
              <a:rPr lang="en-US" smtClean="0"/>
              <a:t>‹#›</a:t>
            </a:fld>
            <a:endParaRPr lang="en-US"/>
          </a:p>
        </p:txBody>
      </p:sp>
    </p:spTree>
    <p:extLst>
      <p:ext uri="{BB962C8B-B14F-4D97-AF65-F5344CB8AC3E}">
        <p14:creationId xmlns:p14="http://schemas.microsoft.com/office/powerpoint/2010/main" val="2736428503"/>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F3E58-898B-4192-83B2-A2D583A4DD06}" type="datetimeFigureOut">
              <a:rPr lang="en-US" smtClean="0"/>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4AD066-8921-4387-AC11-6FEC67999A83}" type="slidenum">
              <a:rPr lang="en-US" smtClean="0"/>
              <a:t>‹#›</a:t>
            </a:fld>
            <a:endParaRPr lang="en-US"/>
          </a:p>
        </p:txBody>
      </p:sp>
    </p:spTree>
    <p:extLst>
      <p:ext uri="{BB962C8B-B14F-4D97-AF65-F5344CB8AC3E}">
        <p14:creationId xmlns:p14="http://schemas.microsoft.com/office/powerpoint/2010/main" val="1074704495"/>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F3E58-898B-4192-83B2-A2D583A4DD06}"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AD066-8921-4387-AC11-6FEC67999A83}" type="slidenum">
              <a:rPr lang="en-US" smtClean="0"/>
              <a:t>‹#›</a:t>
            </a:fld>
            <a:endParaRPr lang="en-US"/>
          </a:p>
        </p:txBody>
      </p:sp>
    </p:spTree>
    <p:extLst>
      <p:ext uri="{BB962C8B-B14F-4D97-AF65-F5344CB8AC3E}">
        <p14:creationId xmlns:p14="http://schemas.microsoft.com/office/powerpoint/2010/main" val="3170112052"/>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F3E58-898B-4192-83B2-A2D583A4DD06}"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AD066-8921-4387-AC11-6FEC67999A83}" type="slidenum">
              <a:rPr lang="en-US" smtClean="0"/>
              <a:t>‹#›</a:t>
            </a:fld>
            <a:endParaRPr lang="en-US"/>
          </a:p>
        </p:txBody>
      </p:sp>
    </p:spTree>
    <p:extLst>
      <p:ext uri="{BB962C8B-B14F-4D97-AF65-F5344CB8AC3E}">
        <p14:creationId xmlns:p14="http://schemas.microsoft.com/office/powerpoint/2010/main" val="1653084131"/>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F3E58-898B-4192-83B2-A2D583A4DD06}" type="datetimeFigureOut">
              <a:rPr lang="en-US" smtClean="0"/>
              <a:t>12/11/2014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AD066-8921-4387-AC11-6FEC67999A83}" type="slidenum">
              <a:rPr lang="en-US" smtClean="0"/>
              <a:t>‹#›</a:t>
            </a:fld>
            <a:endParaRPr lang="en-US"/>
          </a:p>
        </p:txBody>
      </p:sp>
    </p:spTree>
    <p:extLst>
      <p:ext uri="{BB962C8B-B14F-4D97-AF65-F5344CB8AC3E}">
        <p14:creationId xmlns:p14="http://schemas.microsoft.com/office/powerpoint/2010/main" val="38855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rmAutofit/>
          </a:bodyPr>
          <a:lstStyle/>
          <a:p>
            <a:r>
              <a:rPr lang="en-US" sz="6600" dirty="0" smtClean="0"/>
              <a:t>Two Short Parables</a:t>
            </a:r>
            <a:endParaRPr lang="en-US" sz="6600" dirty="0"/>
          </a:p>
        </p:txBody>
      </p:sp>
      <p:sp>
        <p:nvSpPr>
          <p:cNvPr id="3" name="Subtitle 2"/>
          <p:cNvSpPr>
            <a:spLocks noGrp="1"/>
          </p:cNvSpPr>
          <p:nvPr>
            <p:ph type="subTitle" idx="1"/>
          </p:nvPr>
        </p:nvSpPr>
        <p:spPr/>
        <p:txBody>
          <a:bodyPr/>
          <a:lstStyle/>
          <a:p>
            <a:r>
              <a:rPr lang="en-US" dirty="0" smtClean="0">
                <a:solidFill>
                  <a:schemeClr val="tx1"/>
                </a:solidFill>
              </a:rPr>
              <a:t>The Hidden Treasure</a:t>
            </a:r>
          </a:p>
          <a:p>
            <a:r>
              <a:rPr lang="en-US" dirty="0" smtClean="0">
                <a:solidFill>
                  <a:schemeClr val="tx1"/>
                </a:solidFill>
              </a:rPr>
              <a:t>The Pearl Of Great Price</a:t>
            </a:r>
            <a:endParaRPr lang="en-US" dirty="0">
              <a:solidFill>
                <a:schemeClr val="tx1"/>
              </a:solidFill>
            </a:endParaRPr>
          </a:p>
        </p:txBody>
      </p:sp>
    </p:spTree>
    <p:extLst>
      <p:ext uri="{BB962C8B-B14F-4D97-AF65-F5344CB8AC3E}">
        <p14:creationId xmlns:p14="http://schemas.microsoft.com/office/powerpoint/2010/main" val="401793788"/>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Hidden Treasure</a:t>
            </a:r>
            <a:endParaRPr lang="en-US" dirty="0"/>
          </a:p>
        </p:txBody>
      </p:sp>
      <p:sp>
        <p:nvSpPr>
          <p:cNvPr id="3" name="Content Placeholder 2"/>
          <p:cNvSpPr>
            <a:spLocks noGrp="1"/>
          </p:cNvSpPr>
          <p:nvPr>
            <p:ph idx="1"/>
          </p:nvPr>
        </p:nvSpPr>
        <p:spPr>
          <a:xfrm>
            <a:off x="0" y="1219200"/>
            <a:ext cx="9144000" cy="5334000"/>
          </a:xfrm>
        </p:spPr>
        <p:txBody>
          <a:bodyPr>
            <a:normAutofit fontScale="85000" lnSpcReduction="20000"/>
          </a:bodyPr>
          <a:lstStyle/>
          <a:p>
            <a:r>
              <a:rPr lang="en-US" dirty="0" smtClean="0"/>
              <a:t>The other thought applies to us more than to Christ.</a:t>
            </a:r>
          </a:p>
          <a:p>
            <a:r>
              <a:rPr lang="en-US" dirty="0" smtClean="0"/>
              <a:t>This is the person of the world who enters the field which is descriptive of the Bible. </a:t>
            </a:r>
          </a:p>
          <a:p>
            <a:r>
              <a:rPr lang="en-US" dirty="0" smtClean="0"/>
              <a:t>As the truths are put forth by the written scripture, joy and excitement come over those who perceive their lost condition and start to learn how to be saved. </a:t>
            </a:r>
          </a:p>
          <a:p>
            <a:r>
              <a:rPr lang="en-US" dirty="0" smtClean="0"/>
              <a:t>Upon completion of the requirements of the plan which God set forth, </a:t>
            </a:r>
          </a:p>
          <a:p>
            <a:r>
              <a:rPr lang="en-US" dirty="0" smtClean="0"/>
              <a:t>[namely---hear, believe, repent, confess, be baptized] </a:t>
            </a:r>
          </a:p>
          <a:p>
            <a:r>
              <a:rPr lang="en-US" dirty="0" smtClean="0"/>
              <a:t>joy is truly realized. </a:t>
            </a:r>
          </a:p>
          <a:p>
            <a:r>
              <a:rPr lang="en-US" dirty="0" smtClean="0"/>
              <a:t>If you notice all of the acts of conversion in the book of Acts, we find that only </a:t>
            </a:r>
            <a:r>
              <a:rPr lang="en-US" u="sng" dirty="0" smtClean="0"/>
              <a:t>after baptism</a:t>
            </a:r>
            <a:r>
              <a:rPr lang="en-US" dirty="0" smtClean="0"/>
              <a:t>, concluding this plan, are the people found to rejoice.</a:t>
            </a:r>
          </a:p>
          <a:p>
            <a:endParaRPr lang="en-US" dirty="0"/>
          </a:p>
        </p:txBody>
      </p:sp>
    </p:spTree>
    <p:extLst>
      <p:ext uri="{BB962C8B-B14F-4D97-AF65-F5344CB8AC3E}">
        <p14:creationId xmlns:p14="http://schemas.microsoft.com/office/powerpoint/2010/main" val="231009765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Hidden Treasure</a:t>
            </a:r>
            <a:endParaRPr lang="en-US" dirty="0"/>
          </a:p>
        </p:txBody>
      </p:sp>
      <p:sp>
        <p:nvSpPr>
          <p:cNvPr id="3" name="Content Placeholder 2"/>
          <p:cNvSpPr>
            <a:spLocks noGrp="1"/>
          </p:cNvSpPr>
          <p:nvPr>
            <p:ph idx="1"/>
          </p:nvPr>
        </p:nvSpPr>
        <p:spPr>
          <a:xfrm>
            <a:off x="0" y="1295400"/>
            <a:ext cx="9067800" cy="5105400"/>
          </a:xfrm>
        </p:spPr>
        <p:txBody>
          <a:bodyPr>
            <a:normAutofit fontScale="92500" lnSpcReduction="10000"/>
          </a:bodyPr>
          <a:lstStyle/>
          <a:p>
            <a:r>
              <a:rPr lang="en-US" dirty="0" smtClean="0"/>
              <a:t>The price paid is the forsaking of all things and people and our own pride. </a:t>
            </a:r>
          </a:p>
          <a:p>
            <a:r>
              <a:rPr lang="en-US" dirty="0" smtClean="0"/>
              <a:t>As we humble ourselves in obedient submission, we turn our lives over to God and Christ and we serve Them. </a:t>
            </a:r>
          </a:p>
          <a:p>
            <a:r>
              <a:rPr lang="en-US" dirty="0" smtClean="0"/>
              <a:t>In our obedience, our service is extended to our fellow man in the pattern that God gives us through His word.</a:t>
            </a:r>
          </a:p>
          <a:p>
            <a:r>
              <a:rPr lang="en-US" dirty="0" smtClean="0"/>
              <a:t>Proverbs 23:23 "Buy truth, and do not sell it, Get wisdom and instruction and understanding."</a:t>
            </a:r>
          </a:p>
          <a:p>
            <a:r>
              <a:rPr lang="en-US" dirty="0" smtClean="0"/>
              <a:t>Psalms 105:3 "Glory in His holy name; Let the heart of those who seek the Lord be glad."</a:t>
            </a:r>
          </a:p>
          <a:p>
            <a:endParaRPr lang="en-US" dirty="0"/>
          </a:p>
        </p:txBody>
      </p:sp>
    </p:spTree>
    <p:extLst>
      <p:ext uri="{BB962C8B-B14F-4D97-AF65-F5344CB8AC3E}">
        <p14:creationId xmlns:p14="http://schemas.microsoft.com/office/powerpoint/2010/main" val="692215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Pearl of Great Price</a:t>
            </a:r>
            <a:endParaRPr lang="en-US" dirty="0"/>
          </a:p>
        </p:txBody>
      </p:sp>
      <p:sp>
        <p:nvSpPr>
          <p:cNvPr id="3" name="Content Placeholder 2"/>
          <p:cNvSpPr>
            <a:spLocks noGrp="1"/>
          </p:cNvSpPr>
          <p:nvPr>
            <p:ph idx="1"/>
          </p:nvPr>
        </p:nvSpPr>
        <p:spPr>
          <a:xfrm>
            <a:off x="0" y="1219200"/>
            <a:ext cx="9144000" cy="5334000"/>
          </a:xfrm>
        </p:spPr>
        <p:txBody>
          <a:bodyPr>
            <a:normAutofit fontScale="92500" lnSpcReduction="20000"/>
          </a:bodyPr>
          <a:lstStyle/>
          <a:p>
            <a:r>
              <a:rPr lang="en-US" dirty="0" smtClean="0"/>
              <a:t>Matt 13:45-46 </a:t>
            </a:r>
            <a:r>
              <a:rPr lang="en-US" dirty="0"/>
              <a:t>"Again, the kingdom of heaven is like a merchant seeking fine pearls, {46} and upon finding one pearl of great value, he went and sold all that he had, and bought it.</a:t>
            </a:r>
          </a:p>
          <a:p>
            <a:r>
              <a:rPr lang="en-US" dirty="0"/>
              <a:t>Unlike the previous parable where the person stumbles across the great treasure, here the person is shown to be committed to </a:t>
            </a:r>
            <a:r>
              <a:rPr lang="en-US" dirty="0" smtClean="0"/>
              <a:t>finding this </a:t>
            </a:r>
            <a:r>
              <a:rPr lang="en-US" dirty="0"/>
              <a:t>treasure. </a:t>
            </a:r>
            <a:endParaRPr lang="en-US" dirty="0" smtClean="0"/>
          </a:p>
          <a:p>
            <a:r>
              <a:rPr lang="en-US" dirty="0" smtClean="0"/>
              <a:t>The </a:t>
            </a:r>
            <a:r>
              <a:rPr lang="en-US" dirty="0"/>
              <a:t>picture here is of a merchant of pearls. </a:t>
            </a:r>
            <a:endParaRPr lang="en-US" dirty="0" smtClean="0"/>
          </a:p>
          <a:p>
            <a:r>
              <a:rPr lang="en-US" dirty="0" smtClean="0"/>
              <a:t>Someone </a:t>
            </a:r>
            <a:r>
              <a:rPr lang="en-US" dirty="0"/>
              <a:t>who makes their living buying and selling and trading pearls. </a:t>
            </a:r>
            <a:endParaRPr lang="en-US" dirty="0" smtClean="0"/>
          </a:p>
          <a:p>
            <a:r>
              <a:rPr lang="en-US" dirty="0" smtClean="0"/>
              <a:t>This </a:t>
            </a:r>
            <a:r>
              <a:rPr lang="en-US" dirty="0"/>
              <a:t>person is involved in their livelihood. </a:t>
            </a:r>
            <a:endParaRPr lang="en-US" dirty="0" smtClean="0"/>
          </a:p>
          <a:p>
            <a:r>
              <a:rPr lang="en-US" dirty="0" smtClean="0"/>
              <a:t>They </a:t>
            </a:r>
            <a:r>
              <a:rPr lang="en-US" dirty="0"/>
              <a:t>are dedicated to their profession.</a:t>
            </a:r>
          </a:p>
          <a:p>
            <a:endParaRPr lang="en-US" dirty="0"/>
          </a:p>
        </p:txBody>
      </p:sp>
    </p:spTree>
    <p:extLst>
      <p:ext uri="{BB962C8B-B14F-4D97-AF65-F5344CB8AC3E}">
        <p14:creationId xmlns:p14="http://schemas.microsoft.com/office/powerpoint/2010/main" val="325008712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Pearl of Great Price</a:t>
            </a:r>
            <a:endParaRPr lang="en-US" dirty="0"/>
          </a:p>
        </p:txBody>
      </p:sp>
      <p:sp>
        <p:nvSpPr>
          <p:cNvPr id="3" name="Content Placeholder 2"/>
          <p:cNvSpPr>
            <a:spLocks noGrp="1"/>
          </p:cNvSpPr>
          <p:nvPr>
            <p:ph idx="1"/>
          </p:nvPr>
        </p:nvSpPr>
        <p:spPr>
          <a:xfrm>
            <a:off x="76200" y="1371600"/>
            <a:ext cx="8991600" cy="5181600"/>
          </a:xfrm>
        </p:spPr>
        <p:txBody>
          <a:bodyPr>
            <a:normAutofit fontScale="92500" lnSpcReduction="20000"/>
          </a:bodyPr>
          <a:lstStyle/>
          <a:p>
            <a:r>
              <a:rPr lang="en-US" dirty="0" smtClean="0"/>
              <a:t>This represents a person who might be described as a believer in Jesus Christ, as the </a:t>
            </a:r>
            <a:r>
              <a:rPr lang="en-US" dirty="0" smtClean="0"/>
              <a:t>Son </a:t>
            </a:r>
            <a:r>
              <a:rPr lang="en-US" dirty="0" smtClean="0"/>
              <a:t>of God, and our </a:t>
            </a:r>
            <a:r>
              <a:rPr lang="en-US" dirty="0" smtClean="0"/>
              <a:t>Savior</a:t>
            </a:r>
            <a:r>
              <a:rPr lang="en-US" dirty="0" smtClean="0"/>
              <a:t>. </a:t>
            </a:r>
          </a:p>
          <a:p>
            <a:r>
              <a:rPr lang="en-US" dirty="0" smtClean="0"/>
              <a:t>But because there are many religions that recognize Jesus, one must be careful to select the one of the greatest value.</a:t>
            </a:r>
          </a:p>
          <a:p>
            <a:r>
              <a:rPr lang="en-US" dirty="0" smtClean="0"/>
              <a:t>There is value in a belief, but there is greater value in a belief based upon the truth. </a:t>
            </a:r>
          </a:p>
          <a:p>
            <a:r>
              <a:rPr lang="en-US" dirty="0" smtClean="0"/>
              <a:t>This is the person who reads their bible on a regular basis, and believe that they are right in the sight of God, but upon study of the truth, they are exposed to the truth, therefore they must make the change from their previous condition. </a:t>
            </a:r>
          </a:p>
          <a:p>
            <a:endParaRPr lang="en-US" dirty="0"/>
          </a:p>
        </p:txBody>
      </p:sp>
    </p:spTree>
    <p:extLst>
      <p:ext uri="{BB962C8B-B14F-4D97-AF65-F5344CB8AC3E}">
        <p14:creationId xmlns:p14="http://schemas.microsoft.com/office/powerpoint/2010/main" val="15457650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Pearl of Great Price</a:t>
            </a:r>
            <a:endParaRPr lang="en-US" dirty="0"/>
          </a:p>
        </p:txBody>
      </p:sp>
      <p:sp>
        <p:nvSpPr>
          <p:cNvPr id="3" name="Content Placeholder 2"/>
          <p:cNvSpPr>
            <a:spLocks noGrp="1"/>
          </p:cNvSpPr>
          <p:nvPr>
            <p:ph idx="1"/>
          </p:nvPr>
        </p:nvSpPr>
        <p:spPr>
          <a:xfrm>
            <a:off x="0" y="1219200"/>
            <a:ext cx="9067800" cy="5410200"/>
          </a:xfrm>
        </p:spPr>
        <p:txBody>
          <a:bodyPr>
            <a:normAutofit lnSpcReduction="10000"/>
          </a:bodyPr>
          <a:lstStyle/>
          <a:p>
            <a:r>
              <a:rPr lang="en-US" dirty="0" smtClean="0"/>
              <a:t>Just like the unbeliever, they must give up all and submit to the will of Christ. </a:t>
            </a:r>
          </a:p>
          <a:p>
            <a:r>
              <a:rPr lang="en-US" dirty="0" smtClean="0"/>
              <a:t>They learn that they must repent, confess, and be baptized for the remission of sins. </a:t>
            </a:r>
          </a:p>
          <a:p>
            <a:r>
              <a:rPr lang="en-US" dirty="0" smtClean="0"/>
              <a:t>Then they can enter into a relationship with God and His people.</a:t>
            </a:r>
          </a:p>
          <a:p>
            <a:r>
              <a:rPr lang="en-US" dirty="0" smtClean="0"/>
              <a:t>Jesus is the pearl of great price, a jewel of inestimable value, which will make those who have it rich, truly rich, rich toward God; in having him, we have enough to make us happy here and for ever.</a:t>
            </a:r>
          </a:p>
          <a:p>
            <a:endParaRPr lang="en-US" dirty="0"/>
          </a:p>
        </p:txBody>
      </p:sp>
    </p:spTree>
    <p:extLst>
      <p:ext uri="{BB962C8B-B14F-4D97-AF65-F5344CB8AC3E}">
        <p14:creationId xmlns:p14="http://schemas.microsoft.com/office/powerpoint/2010/main" val="220927700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Pearl of Great Price</a:t>
            </a:r>
            <a:endParaRPr lang="en-US" dirty="0"/>
          </a:p>
        </p:txBody>
      </p:sp>
      <p:sp>
        <p:nvSpPr>
          <p:cNvPr id="3" name="Content Placeholder 2"/>
          <p:cNvSpPr>
            <a:spLocks noGrp="1"/>
          </p:cNvSpPr>
          <p:nvPr>
            <p:ph idx="1"/>
          </p:nvPr>
        </p:nvSpPr>
        <p:spPr/>
        <p:txBody>
          <a:bodyPr>
            <a:normAutofit fontScale="92500"/>
          </a:bodyPr>
          <a:lstStyle/>
          <a:p>
            <a:r>
              <a:rPr lang="en-US" dirty="0" smtClean="0"/>
              <a:t>What good will it be to just know Christ, but to know Him as ours. </a:t>
            </a:r>
          </a:p>
          <a:p>
            <a:r>
              <a:rPr lang="en-US" dirty="0" smtClean="0"/>
              <a:t>Whatever stands in opposition or in competition with Him for our love and service, we must part with it, though ever so dear to us. </a:t>
            </a:r>
          </a:p>
          <a:p>
            <a:r>
              <a:rPr lang="en-US" dirty="0" smtClean="0"/>
              <a:t>Jesus said that whoever loved brother or sister or father or mother more that Him was not worthy to bear His cross. </a:t>
            </a:r>
          </a:p>
          <a:p>
            <a:r>
              <a:rPr lang="en-US" dirty="0" smtClean="0"/>
              <a:t>We must forsake all in order to gain Christ. </a:t>
            </a:r>
          </a:p>
          <a:p>
            <a:endParaRPr lang="en-US" dirty="0"/>
          </a:p>
        </p:txBody>
      </p:sp>
    </p:spTree>
    <p:extLst>
      <p:ext uri="{BB962C8B-B14F-4D97-AF65-F5344CB8AC3E}">
        <p14:creationId xmlns:p14="http://schemas.microsoft.com/office/powerpoint/2010/main" val="262330086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Pearl of Great Price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must forsake our human relationships and put Christ above them all. </a:t>
            </a:r>
          </a:p>
          <a:p>
            <a:r>
              <a:rPr lang="en-US" dirty="0" smtClean="0"/>
              <a:t>We must forsake our error and put the truth as top priority. </a:t>
            </a:r>
          </a:p>
          <a:p>
            <a:r>
              <a:rPr lang="en-US" dirty="0" smtClean="0"/>
              <a:t>We must change our thinking of emotional standards and start to follow that pattern found in book, chapter, and verse mentality.</a:t>
            </a:r>
          </a:p>
          <a:p>
            <a:r>
              <a:rPr lang="en-US" dirty="0" smtClean="0"/>
              <a:t>We must follow the instructions that were given to Joshua, that we might have success in what we do.</a:t>
            </a:r>
          </a:p>
        </p:txBody>
      </p:sp>
    </p:spTree>
    <p:extLst>
      <p:ext uri="{BB962C8B-B14F-4D97-AF65-F5344CB8AC3E}">
        <p14:creationId xmlns:p14="http://schemas.microsoft.com/office/powerpoint/2010/main" val="24325621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Joshua 1:7-8</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"Only be strong and very courageous; be careful to do according to all the law which Moses My servant commanded you; do not turn from it to the right or to the left, so that you may have success wherever you go. {8} This book of the law shall not depart from your mouth, but you shall meditate on it day and night, so that you may be careful to do according to all that is written in it; for then you will make your way prosperous, and then you will have success."</a:t>
            </a:r>
          </a:p>
          <a:p>
            <a:endParaRPr lang="en-US" dirty="0"/>
          </a:p>
        </p:txBody>
      </p:sp>
    </p:spTree>
    <p:extLst>
      <p:ext uri="{BB962C8B-B14F-4D97-AF65-F5344CB8AC3E}">
        <p14:creationId xmlns:p14="http://schemas.microsoft.com/office/powerpoint/2010/main" val="17713826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Pearl of Great Price</a:t>
            </a:r>
            <a:endParaRPr lang="en-US" dirty="0"/>
          </a:p>
        </p:txBody>
      </p:sp>
      <p:sp>
        <p:nvSpPr>
          <p:cNvPr id="3" name="Content Placeholder 2"/>
          <p:cNvSpPr>
            <a:spLocks noGrp="1"/>
          </p:cNvSpPr>
          <p:nvPr>
            <p:ph idx="1"/>
          </p:nvPr>
        </p:nvSpPr>
        <p:spPr/>
        <p:txBody>
          <a:bodyPr/>
          <a:lstStyle/>
          <a:p>
            <a:r>
              <a:rPr lang="en-US" dirty="0" smtClean="0"/>
              <a:t>Jesus Christ is the greatest treasure that the world has known. </a:t>
            </a:r>
          </a:p>
          <a:p>
            <a:r>
              <a:rPr lang="en-US" dirty="0" smtClean="0"/>
              <a:t>We can, by obedience, come into possession of Christ. </a:t>
            </a:r>
          </a:p>
          <a:p>
            <a:r>
              <a:rPr lang="en-US" dirty="0" smtClean="0"/>
              <a:t>Actually we submit and make ourselves, His.</a:t>
            </a:r>
          </a:p>
          <a:p>
            <a:r>
              <a:rPr lang="en-US" dirty="0" smtClean="0"/>
              <a:t>Then we have the promise and hope of salvation for our continuous obedience and service for His cause.</a:t>
            </a:r>
          </a:p>
          <a:p>
            <a:endParaRPr lang="en-US" dirty="0" smtClean="0"/>
          </a:p>
          <a:p>
            <a:endParaRPr lang="en-US" dirty="0"/>
          </a:p>
        </p:txBody>
      </p:sp>
    </p:spTree>
    <p:extLst>
      <p:ext uri="{BB962C8B-B14F-4D97-AF65-F5344CB8AC3E}">
        <p14:creationId xmlns:p14="http://schemas.microsoft.com/office/powerpoint/2010/main" val="195802612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These two parables, though short have a value to us.</a:t>
            </a:r>
          </a:p>
          <a:p>
            <a:r>
              <a:rPr lang="en-US" dirty="0" smtClean="0"/>
              <a:t>If we will but learn what they mean, we can learn to be joyful of our salvation.</a:t>
            </a:r>
          </a:p>
          <a:p>
            <a:r>
              <a:rPr lang="en-US" dirty="0" smtClean="0"/>
              <a:t>We will learn our priorities of this life, and place Christ in His right position.</a:t>
            </a:r>
          </a:p>
          <a:p>
            <a:r>
              <a:rPr lang="en-US" dirty="0" smtClean="0"/>
              <a:t>Do you have this great treasure of great value in your life?</a:t>
            </a:r>
            <a:endParaRPr lang="en-US" dirty="0"/>
          </a:p>
        </p:txBody>
      </p:sp>
    </p:spTree>
    <p:extLst>
      <p:ext uri="{BB962C8B-B14F-4D97-AF65-F5344CB8AC3E}">
        <p14:creationId xmlns:p14="http://schemas.microsoft.com/office/powerpoint/2010/main" val="190923469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We have been discussing various parables of Jesus.</a:t>
            </a:r>
          </a:p>
          <a:p>
            <a:r>
              <a:rPr lang="en-US" dirty="0" smtClean="0"/>
              <a:t>These are stories meant to relate spiritual thoughts with physical attributes.</a:t>
            </a:r>
          </a:p>
          <a:p>
            <a:r>
              <a:rPr lang="en-US" dirty="0" smtClean="0"/>
              <a:t>We will study two short parables today.</a:t>
            </a:r>
            <a:endParaRPr lang="en-US" dirty="0"/>
          </a:p>
        </p:txBody>
      </p:sp>
    </p:spTree>
    <p:extLst>
      <p:ext uri="{BB962C8B-B14F-4D97-AF65-F5344CB8AC3E}">
        <p14:creationId xmlns:p14="http://schemas.microsoft.com/office/powerpoint/2010/main" val="25027206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b="1" dirty="0" smtClean="0"/>
              <a:t>The Hidden Treasure</a:t>
            </a:r>
            <a:br>
              <a:rPr lang="en-US" b="1" dirty="0" smtClean="0"/>
            </a:br>
            <a:endParaRPr lang="en-US" dirty="0"/>
          </a:p>
        </p:txBody>
      </p:sp>
      <p:sp>
        <p:nvSpPr>
          <p:cNvPr id="3" name="Content Placeholder 2"/>
          <p:cNvSpPr>
            <a:spLocks noGrp="1"/>
          </p:cNvSpPr>
          <p:nvPr>
            <p:ph idx="1"/>
          </p:nvPr>
        </p:nvSpPr>
        <p:spPr>
          <a:xfrm>
            <a:off x="76200" y="1600200"/>
            <a:ext cx="8991600" cy="4953000"/>
          </a:xfrm>
        </p:spPr>
        <p:txBody>
          <a:bodyPr>
            <a:normAutofit fontScale="92500"/>
          </a:bodyPr>
          <a:lstStyle/>
          <a:p>
            <a:r>
              <a:rPr lang="en-US" dirty="0" smtClean="0"/>
              <a:t>Matt </a:t>
            </a:r>
            <a:r>
              <a:rPr lang="en-US" dirty="0"/>
              <a:t>13:44 "The kingdom of heaven is like a treasure hidden in the field, which a man found and hid; and from joy over it he goes and sells all that he has, and buys that field."</a:t>
            </a:r>
          </a:p>
          <a:p>
            <a:r>
              <a:rPr lang="en-US" dirty="0"/>
              <a:t>Compare this parable with the statement of Paul found in Colossians 2:2-3 "....and attaining to all the wealth that comes from the full assurance of understanding, resulting in a true knowledge of God's mystery, that is, Christ Himself, {3}in whom are hidden all the treasures of wisdom and knowledge.</a:t>
            </a:r>
          </a:p>
          <a:p>
            <a:endParaRPr lang="en-US" dirty="0"/>
          </a:p>
        </p:txBody>
      </p:sp>
    </p:spTree>
    <p:extLst>
      <p:ext uri="{BB962C8B-B14F-4D97-AF65-F5344CB8AC3E}">
        <p14:creationId xmlns:p14="http://schemas.microsoft.com/office/powerpoint/2010/main" val="26938908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Hidden Treasure</a:t>
            </a:r>
            <a:endParaRPr lang="en-US" dirty="0"/>
          </a:p>
        </p:txBody>
      </p:sp>
      <p:sp>
        <p:nvSpPr>
          <p:cNvPr id="3" name="Content Placeholder 2"/>
          <p:cNvSpPr>
            <a:spLocks noGrp="1"/>
          </p:cNvSpPr>
          <p:nvPr>
            <p:ph idx="1"/>
          </p:nvPr>
        </p:nvSpPr>
        <p:spPr/>
        <p:txBody>
          <a:bodyPr>
            <a:normAutofit fontScale="92500"/>
          </a:bodyPr>
          <a:lstStyle/>
          <a:p>
            <a:r>
              <a:rPr lang="en-US" dirty="0" smtClean="0"/>
              <a:t>There are several descriptions and interpretations to which this has been ascribed. </a:t>
            </a:r>
          </a:p>
          <a:p>
            <a:r>
              <a:rPr lang="en-US" dirty="0" smtClean="0"/>
              <a:t>Some interpretations are rejected because it might violate some human doctrine, </a:t>
            </a:r>
          </a:p>
          <a:p>
            <a:r>
              <a:rPr lang="en-US" dirty="0" smtClean="0"/>
              <a:t>some are rejected because some human doctrine is promoted, </a:t>
            </a:r>
          </a:p>
          <a:p>
            <a:r>
              <a:rPr lang="en-US" dirty="0" smtClean="0"/>
              <a:t>and some are rejected because the truth presented is just too hard to bear or measure up to.</a:t>
            </a:r>
          </a:p>
          <a:p>
            <a:endParaRPr lang="en-US" dirty="0"/>
          </a:p>
        </p:txBody>
      </p:sp>
    </p:spTree>
    <p:extLst>
      <p:ext uri="{BB962C8B-B14F-4D97-AF65-F5344CB8AC3E}">
        <p14:creationId xmlns:p14="http://schemas.microsoft.com/office/powerpoint/2010/main" val="412546103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Hidden Treasure</a:t>
            </a:r>
            <a:endParaRPr lang="en-US" dirty="0"/>
          </a:p>
        </p:txBody>
      </p:sp>
      <p:sp>
        <p:nvSpPr>
          <p:cNvPr id="3" name="Content Placeholder 2"/>
          <p:cNvSpPr>
            <a:spLocks noGrp="1"/>
          </p:cNvSpPr>
          <p:nvPr>
            <p:ph idx="1"/>
          </p:nvPr>
        </p:nvSpPr>
        <p:spPr>
          <a:xfrm>
            <a:off x="0" y="1295400"/>
            <a:ext cx="9067800" cy="5334000"/>
          </a:xfrm>
        </p:spPr>
        <p:txBody>
          <a:bodyPr>
            <a:normAutofit/>
          </a:bodyPr>
          <a:lstStyle/>
          <a:p>
            <a:r>
              <a:rPr lang="en-US" dirty="0" smtClean="0"/>
              <a:t>Some people go through life not knowing where they are going or why they are here or there.</a:t>
            </a:r>
          </a:p>
          <a:p>
            <a:r>
              <a:rPr lang="en-US" dirty="0" smtClean="0"/>
              <a:t>They feel some sort of emptiness that nothing this world has to offer can fill. </a:t>
            </a:r>
          </a:p>
          <a:p>
            <a:r>
              <a:rPr lang="en-US" dirty="0"/>
              <a:t>A</a:t>
            </a:r>
            <a:r>
              <a:rPr lang="en-US" dirty="0" smtClean="0"/>
              <a:t> treasure is described as a thing of highly estimated value. </a:t>
            </a:r>
          </a:p>
          <a:p>
            <a:r>
              <a:rPr lang="en-US" dirty="0" smtClean="0"/>
              <a:t>Money, gold, jewels, land, or other possessions.</a:t>
            </a:r>
          </a:p>
          <a:p>
            <a:endParaRPr lang="en-US" dirty="0"/>
          </a:p>
        </p:txBody>
      </p:sp>
    </p:spTree>
    <p:extLst>
      <p:ext uri="{BB962C8B-B14F-4D97-AF65-F5344CB8AC3E}">
        <p14:creationId xmlns:p14="http://schemas.microsoft.com/office/powerpoint/2010/main" val="9571079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Hidden Treasure</a:t>
            </a:r>
            <a:endParaRPr lang="en-US" dirty="0"/>
          </a:p>
        </p:txBody>
      </p:sp>
      <p:sp>
        <p:nvSpPr>
          <p:cNvPr id="3" name="Content Placeholder 2"/>
          <p:cNvSpPr>
            <a:spLocks noGrp="1"/>
          </p:cNvSpPr>
          <p:nvPr>
            <p:ph idx="1"/>
          </p:nvPr>
        </p:nvSpPr>
        <p:spPr/>
        <p:txBody>
          <a:bodyPr/>
          <a:lstStyle/>
          <a:p>
            <a:r>
              <a:rPr lang="en-US" dirty="0" smtClean="0"/>
              <a:t>Some things carry a greater value. </a:t>
            </a:r>
          </a:p>
          <a:p>
            <a:r>
              <a:rPr lang="en-US" dirty="0" smtClean="0"/>
              <a:t>Love, honor, truth, and integrity. </a:t>
            </a:r>
          </a:p>
          <a:p>
            <a:r>
              <a:rPr lang="en-US" dirty="0" smtClean="0"/>
              <a:t>One thing surpasses them all. </a:t>
            </a:r>
          </a:p>
          <a:p>
            <a:r>
              <a:rPr lang="en-US" dirty="0" smtClean="0"/>
              <a:t>The great love that God has shown for us and our response to that love.</a:t>
            </a:r>
          </a:p>
          <a:p>
            <a:endParaRPr lang="en-US" dirty="0"/>
          </a:p>
        </p:txBody>
      </p:sp>
    </p:spTree>
    <p:extLst>
      <p:ext uri="{BB962C8B-B14F-4D97-AF65-F5344CB8AC3E}">
        <p14:creationId xmlns:p14="http://schemas.microsoft.com/office/powerpoint/2010/main" val="416905710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Hidden Treasure</a:t>
            </a:r>
            <a:endParaRPr lang="en-US" dirty="0"/>
          </a:p>
        </p:txBody>
      </p:sp>
      <p:sp>
        <p:nvSpPr>
          <p:cNvPr id="3" name="Content Placeholder 2"/>
          <p:cNvSpPr>
            <a:spLocks noGrp="1"/>
          </p:cNvSpPr>
          <p:nvPr>
            <p:ph idx="1"/>
          </p:nvPr>
        </p:nvSpPr>
        <p:spPr>
          <a:xfrm>
            <a:off x="0" y="1143000"/>
            <a:ext cx="9067800" cy="5257800"/>
          </a:xfrm>
        </p:spPr>
        <p:txBody>
          <a:bodyPr>
            <a:normAutofit fontScale="92500" lnSpcReduction="20000"/>
          </a:bodyPr>
          <a:lstStyle/>
          <a:p>
            <a:r>
              <a:rPr lang="en-US" dirty="0" smtClean="0"/>
              <a:t>In this parable we find a person not knowing what they are looking for that just, in a sense, stumbles across it. </a:t>
            </a:r>
          </a:p>
          <a:p>
            <a:r>
              <a:rPr lang="en-US" dirty="0" smtClean="0"/>
              <a:t>Although the principle of "finders-keepers" was recognized by that society, this person wants to make sure that this possession is rightfully, legally his, so that there are no contestants of opposition. </a:t>
            </a:r>
          </a:p>
          <a:p>
            <a:r>
              <a:rPr lang="en-US" dirty="0" smtClean="0"/>
              <a:t>He decides how to make sure this treasure becomes his. </a:t>
            </a:r>
          </a:p>
          <a:p>
            <a:r>
              <a:rPr lang="en-US" dirty="0" smtClean="0"/>
              <a:t>By hiding it, he stores it in a perceived safe place, making sure that he would remember where it is, but not allowing someone else to stumble across it. </a:t>
            </a:r>
          </a:p>
          <a:p>
            <a:r>
              <a:rPr lang="en-US" dirty="0" smtClean="0"/>
              <a:t>He is so excited about this that nothing else in the world seems to matter.</a:t>
            </a:r>
          </a:p>
        </p:txBody>
      </p:sp>
    </p:spTree>
    <p:extLst>
      <p:ext uri="{BB962C8B-B14F-4D97-AF65-F5344CB8AC3E}">
        <p14:creationId xmlns:p14="http://schemas.microsoft.com/office/powerpoint/2010/main" val="10933590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Hidden Treasure</a:t>
            </a:r>
            <a:endParaRPr lang="en-US" dirty="0"/>
          </a:p>
        </p:txBody>
      </p:sp>
      <p:sp>
        <p:nvSpPr>
          <p:cNvPr id="3" name="Content Placeholder 2"/>
          <p:cNvSpPr>
            <a:spLocks noGrp="1"/>
          </p:cNvSpPr>
          <p:nvPr>
            <p:ph idx="1"/>
          </p:nvPr>
        </p:nvSpPr>
        <p:spPr>
          <a:xfrm>
            <a:off x="0" y="1371600"/>
            <a:ext cx="9067800" cy="5181600"/>
          </a:xfrm>
        </p:spPr>
        <p:txBody>
          <a:bodyPr>
            <a:normAutofit lnSpcReduction="10000"/>
          </a:bodyPr>
          <a:lstStyle/>
          <a:p>
            <a:r>
              <a:rPr lang="en-US" dirty="0" smtClean="0"/>
              <a:t>He is filled with joy. </a:t>
            </a:r>
          </a:p>
          <a:p>
            <a:r>
              <a:rPr lang="en-US" dirty="0" smtClean="0"/>
              <a:t>Joy is an emotion that is described in full detail in scripture. </a:t>
            </a:r>
          </a:p>
          <a:p>
            <a:r>
              <a:rPr lang="en-US" dirty="0" smtClean="0"/>
              <a:t>It only comes when we perceive our relationship with God and His acceptance of us, thus producing joy on our part and glory on His part. </a:t>
            </a:r>
          </a:p>
          <a:p>
            <a:r>
              <a:rPr lang="en-US" dirty="0" smtClean="0"/>
              <a:t>He then pays the great price of all of his possessions in order to buy that field.</a:t>
            </a:r>
          </a:p>
          <a:p>
            <a:r>
              <a:rPr lang="en-US" dirty="0" smtClean="0"/>
              <a:t>Notice that the price was steep but also within possibilities for this individual.</a:t>
            </a:r>
          </a:p>
        </p:txBody>
      </p:sp>
    </p:spTree>
    <p:extLst>
      <p:ext uri="{BB962C8B-B14F-4D97-AF65-F5344CB8AC3E}">
        <p14:creationId xmlns:p14="http://schemas.microsoft.com/office/powerpoint/2010/main" val="23172917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Hidden Treasure</a:t>
            </a:r>
            <a:endParaRPr lang="en-US" dirty="0"/>
          </a:p>
        </p:txBody>
      </p:sp>
      <p:sp>
        <p:nvSpPr>
          <p:cNvPr id="3" name="Content Placeholder 2"/>
          <p:cNvSpPr>
            <a:spLocks noGrp="1"/>
          </p:cNvSpPr>
          <p:nvPr>
            <p:ph idx="1"/>
          </p:nvPr>
        </p:nvSpPr>
        <p:spPr/>
        <p:txBody>
          <a:bodyPr>
            <a:normAutofit/>
          </a:bodyPr>
          <a:lstStyle/>
          <a:p>
            <a:r>
              <a:rPr lang="en-US" dirty="0" smtClean="0"/>
              <a:t>The man in this parable is represented by two different thoughts.</a:t>
            </a:r>
          </a:p>
          <a:p>
            <a:r>
              <a:rPr lang="en-US" dirty="0" smtClean="0"/>
              <a:t>One thought is that the man is Jesus Christ who finds the church in the midst of the world and hides it in secret until He can pay the ultimate price and take </a:t>
            </a:r>
            <a:r>
              <a:rPr lang="en-US" dirty="0" smtClean="0"/>
              <a:t>possession </a:t>
            </a:r>
            <a:r>
              <a:rPr lang="en-US" dirty="0" smtClean="0"/>
              <a:t>of it.</a:t>
            </a:r>
          </a:p>
          <a:p>
            <a:r>
              <a:rPr lang="en-US" dirty="0" smtClean="0"/>
              <a:t>Jesus purchased the church with his own blood. (Acts 20:28)</a:t>
            </a:r>
          </a:p>
          <a:p>
            <a:endParaRPr lang="en-US" dirty="0"/>
          </a:p>
        </p:txBody>
      </p:sp>
    </p:spTree>
    <p:extLst>
      <p:ext uri="{BB962C8B-B14F-4D97-AF65-F5344CB8AC3E}">
        <p14:creationId xmlns:p14="http://schemas.microsoft.com/office/powerpoint/2010/main" val="12799344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1524</Words>
  <Application>Microsoft Office PowerPoint</Application>
  <PresentationFormat>On-screen Show (4:3)</PresentationFormat>
  <Paragraphs>94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Two Short Parables</vt:lpstr>
      <vt:lpstr>Introduction</vt:lpstr>
      <vt:lpstr>The Hidden Treasure </vt:lpstr>
      <vt:lpstr>The Hidden Treasure</vt:lpstr>
      <vt:lpstr>The Hidden Treasure</vt:lpstr>
      <vt:lpstr>The Hidden Treasure</vt:lpstr>
      <vt:lpstr>The Hidden Treasure</vt:lpstr>
      <vt:lpstr>The Hidden Treasure</vt:lpstr>
      <vt:lpstr>The Hidden Treasure</vt:lpstr>
      <vt:lpstr>The Hidden Treasure</vt:lpstr>
      <vt:lpstr>The Hidden Treasure</vt:lpstr>
      <vt:lpstr>The Pearl of Great Price</vt:lpstr>
      <vt:lpstr>The Pearl of Great Price</vt:lpstr>
      <vt:lpstr>The Pearl of Great Price</vt:lpstr>
      <vt:lpstr>The Pearl of Great Price</vt:lpstr>
      <vt:lpstr>The Pearl of Great Price</vt:lpstr>
      <vt:lpstr>Joshua 1:7-8</vt:lpstr>
      <vt:lpstr>The Pearl of Great Price</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Short Parables</dc:title>
  <dc:creator>Aarons</dc:creator>
  <cp:lastModifiedBy>Aarons</cp:lastModifiedBy>
  <cp:revision>10</cp:revision>
  <dcterms:created xsi:type="dcterms:W3CDTF">2014-12-11T19:39:28Z</dcterms:created>
  <dcterms:modified xsi:type="dcterms:W3CDTF">2014-12-11T22:48:25Z</dcterms:modified>
</cp:coreProperties>
</file>