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70"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159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4254C77-8BF5-4C3D-A811-79D4A7EA7F0D}" type="datetimeFigureOut">
              <a:rPr lang="en-US" smtClean="0"/>
              <a:t>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2A14D5-AE67-4486-9C9F-188C54DC5225}" type="slidenum">
              <a:rPr lang="en-US" smtClean="0"/>
              <a:t>‹#›</a:t>
            </a:fld>
            <a:endParaRPr lang="en-US"/>
          </a:p>
        </p:txBody>
      </p:sp>
    </p:spTree>
    <p:extLst>
      <p:ext uri="{BB962C8B-B14F-4D97-AF65-F5344CB8AC3E}">
        <p14:creationId xmlns:p14="http://schemas.microsoft.com/office/powerpoint/2010/main" val="3481060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254C77-8BF5-4C3D-A811-79D4A7EA7F0D}" type="datetimeFigureOut">
              <a:rPr lang="en-US" smtClean="0"/>
              <a:t>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2A14D5-AE67-4486-9C9F-188C54DC5225}" type="slidenum">
              <a:rPr lang="en-US" smtClean="0"/>
              <a:t>‹#›</a:t>
            </a:fld>
            <a:endParaRPr lang="en-US"/>
          </a:p>
        </p:txBody>
      </p:sp>
    </p:spTree>
    <p:extLst>
      <p:ext uri="{BB962C8B-B14F-4D97-AF65-F5344CB8AC3E}">
        <p14:creationId xmlns:p14="http://schemas.microsoft.com/office/powerpoint/2010/main" val="2029647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254C77-8BF5-4C3D-A811-79D4A7EA7F0D}" type="datetimeFigureOut">
              <a:rPr lang="en-US" smtClean="0"/>
              <a:t>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2A14D5-AE67-4486-9C9F-188C54DC5225}" type="slidenum">
              <a:rPr lang="en-US" smtClean="0"/>
              <a:t>‹#›</a:t>
            </a:fld>
            <a:endParaRPr lang="en-US"/>
          </a:p>
        </p:txBody>
      </p:sp>
    </p:spTree>
    <p:extLst>
      <p:ext uri="{BB962C8B-B14F-4D97-AF65-F5344CB8AC3E}">
        <p14:creationId xmlns:p14="http://schemas.microsoft.com/office/powerpoint/2010/main" val="1027920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254C77-8BF5-4C3D-A811-79D4A7EA7F0D}" type="datetimeFigureOut">
              <a:rPr lang="en-US" smtClean="0"/>
              <a:t>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2A14D5-AE67-4486-9C9F-188C54DC5225}" type="slidenum">
              <a:rPr lang="en-US" smtClean="0"/>
              <a:t>‹#›</a:t>
            </a:fld>
            <a:endParaRPr lang="en-US"/>
          </a:p>
        </p:txBody>
      </p:sp>
    </p:spTree>
    <p:extLst>
      <p:ext uri="{BB962C8B-B14F-4D97-AF65-F5344CB8AC3E}">
        <p14:creationId xmlns:p14="http://schemas.microsoft.com/office/powerpoint/2010/main" val="1773812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254C77-8BF5-4C3D-A811-79D4A7EA7F0D}" type="datetimeFigureOut">
              <a:rPr lang="en-US" smtClean="0"/>
              <a:t>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2A14D5-AE67-4486-9C9F-188C54DC5225}" type="slidenum">
              <a:rPr lang="en-US" smtClean="0"/>
              <a:t>‹#›</a:t>
            </a:fld>
            <a:endParaRPr lang="en-US"/>
          </a:p>
        </p:txBody>
      </p:sp>
    </p:spTree>
    <p:extLst>
      <p:ext uri="{BB962C8B-B14F-4D97-AF65-F5344CB8AC3E}">
        <p14:creationId xmlns:p14="http://schemas.microsoft.com/office/powerpoint/2010/main" val="3316207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4254C77-8BF5-4C3D-A811-79D4A7EA7F0D}" type="datetimeFigureOut">
              <a:rPr lang="en-US" smtClean="0"/>
              <a:t>1/21/2013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2A14D5-AE67-4486-9C9F-188C54DC5225}" type="slidenum">
              <a:rPr lang="en-US" smtClean="0"/>
              <a:t>‹#›</a:t>
            </a:fld>
            <a:endParaRPr lang="en-US"/>
          </a:p>
        </p:txBody>
      </p:sp>
    </p:spTree>
    <p:extLst>
      <p:ext uri="{BB962C8B-B14F-4D97-AF65-F5344CB8AC3E}">
        <p14:creationId xmlns:p14="http://schemas.microsoft.com/office/powerpoint/2010/main" val="1685044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4254C77-8BF5-4C3D-A811-79D4A7EA7F0D}" type="datetimeFigureOut">
              <a:rPr lang="en-US" smtClean="0"/>
              <a:t>1/21/2013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2A14D5-AE67-4486-9C9F-188C54DC5225}" type="slidenum">
              <a:rPr lang="en-US" smtClean="0"/>
              <a:t>‹#›</a:t>
            </a:fld>
            <a:endParaRPr lang="en-US"/>
          </a:p>
        </p:txBody>
      </p:sp>
    </p:spTree>
    <p:extLst>
      <p:ext uri="{BB962C8B-B14F-4D97-AF65-F5344CB8AC3E}">
        <p14:creationId xmlns:p14="http://schemas.microsoft.com/office/powerpoint/2010/main" val="3232269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4254C77-8BF5-4C3D-A811-79D4A7EA7F0D}" type="datetimeFigureOut">
              <a:rPr lang="en-US" smtClean="0"/>
              <a:t>1/21/2013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2A14D5-AE67-4486-9C9F-188C54DC5225}" type="slidenum">
              <a:rPr lang="en-US" smtClean="0"/>
              <a:t>‹#›</a:t>
            </a:fld>
            <a:endParaRPr lang="en-US"/>
          </a:p>
        </p:txBody>
      </p:sp>
    </p:spTree>
    <p:extLst>
      <p:ext uri="{BB962C8B-B14F-4D97-AF65-F5344CB8AC3E}">
        <p14:creationId xmlns:p14="http://schemas.microsoft.com/office/powerpoint/2010/main" val="125190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254C77-8BF5-4C3D-A811-79D4A7EA7F0D}" type="datetimeFigureOut">
              <a:rPr lang="en-US" smtClean="0"/>
              <a:t>1/21/2013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2A14D5-AE67-4486-9C9F-188C54DC5225}" type="slidenum">
              <a:rPr lang="en-US" smtClean="0"/>
              <a:t>‹#›</a:t>
            </a:fld>
            <a:endParaRPr lang="en-US"/>
          </a:p>
        </p:txBody>
      </p:sp>
    </p:spTree>
    <p:extLst>
      <p:ext uri="{BB962C8B-B14F-4D97-AF65-F5344CB8AC3E}">
        <p14:creationId xmlns:p14="http://schemas.microsoft.com/office/powerpoint/2010/main" val="2438813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254C77-8BF5-4C3D-A811-79D4A7EA7F0D}" type="datetimeFigureOut">
              <a:rPr lang="en-US" smtClean="0"/>
              <a:t>1/21/2013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2A14D5-AE67-4486-9C9F-188C54DC5225}" type="slidenum">
              <a:rPr lang="en-US" smtClean="0"/>
              <a:t>‹#›</a:t>
            </a:fld>
            <a:endParaRPr lang="en-US"/>
          </a:p>
        </p:txBody>
      </p:sp>
    </p:spTree>
    <p:extLst>
      <p:ext uri="{BB962C8B-B14F-4D97-AF65-F5344CB8AC3E}">
        <p14:creationId xmlns:p14="http://schemas.microsoft.com/office/powerpoint/2010/main" val="2415486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254C77-8BF5-4C3D-A811-79D4A7EA7F0D}" type="datetimeFigureOut">
              <a:rPr lang="en-US" smtClean="0"/>
              <a:t>1/21/2013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2A14D5-AE67-4486-9C9F-188C54DC5225}" type="slidenum">
              <a:rPr lang="en-US" smtClean="0"/>
              <a:t>‹#›</a:t>
            </a:fld>
            <a:endParaRPr lang="en-US"/>
          </a:p>
        </p:txBody>
      </p:sp>
    </p:spTree>
    <p:extLst>
      <p:ext uri="{BB962C8B-B14F-4D97-AF65-F5344CB8AC3E}">
        <p14:creationId xmlns:p14="http://schemas.microsoft.com/office/powerpoint/2010/main" val="4027125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8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254C77-8BF5-4C3D-A811-79D4A7EA7F0D}" type="datetimeFigureOut">
              <a:rPr lang="en-US" smtClean="0"/>
              <a:t>1/21/2013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2A14D5-AE67-4486-9C9F-188C54DC5225}" type="slidenum">
              <a:rPr lang="en-US" smtClean="0"/>
              <a:t>‹#›</a:t>
            </a:fld>
            <a:endParaRPr lang="en-US"/>
          </a:p>
        </p:txBody>
      </p:sp>
    </p:spTree>
    <p:extLst>
      <p:ext uri="{BB962C8B-B14F-4D97-AF65-F5344CB8AC3E}">
        <p14:creationId xmlns:p14="http://schemas.microsoft.com/office/powerpoint/2010/main" val="592945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1470025"/>
          </a:xfrm>
        </p:spPr>
        <p:txBody>
          <a:bodyPr/>
          <a:lstStyle/>
          <a:p>
            <a:r>
              <a:rPr lang="en-US" dirty="0" smtClean="0"/>
              <a:t>What Is Christianity</a:t>
            </a:r>
            <a:endParaRPr lang="en-US" dirty="0"/>
          </a:p>
        </p:txBody>
      </p:sp>
      <p:sp>
        <p:nvSpPr>
          <p:cNvPr id="3" name="Subtitle 2"/>
          <p:cNvSpPr>
            <a:spLocks noGrp="1"/>
          </p:cNvSpPr>
          <p:nvPr>
            <p:ph type="subTitle" idx="1"/>
          </p:nvPr>
        </p:nvSpPr>
        <p:spPr>
          <a:xfrm>
            <a:off x="1371600" y="3048000"/>
            <a:ext cx="6400800" cy="2590800"/>
          </a:xfrm>
        </p:spPr>
        <p:txBody>
          <a:bodyPr/>
          <a:lstStyle/>
          <a:p>
            <a:r>
              <a:rPr lang="en-US" dirty="0" smtClean="0"/>
              <a:t>World has many ideas about this.</a:t>
            </a:r>
          </a:p>
          <a:p>
            <a:r>
              <a:rPr lang="en-US" dirty="0" smtClean="0"/>
              <a:t>But let us learn from the Bible what Christianity really is.</a:t>
            </a:r>
            <a:endParaRPr lang="en-US" dirty="0"/>
          </a:p>
        </p:txBody>
      </p:sp>
    </p:spTree>
    <p:extLst>
      <p:ext uri="{BB962C8B-B14F-4D97-AF65-F5344CB8AC3E}">
        <p14:creationId xmlns:p14="http://schemas.microsoft.com/office/powerpoint/2010/main" val="2433688904"/>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This is just the tip of the iceberg.</a:t>
            </a:r>
          </a:p>
          <a:p>
            <a:r>
              <a:rPr lang="en-US" dirty="0" smtClean="0"/>
              <a:t>John wrote that the whole earth cannot contain all that Christ is.</a:t>
            </a:r>
          </a:p>
          <a:p>
            <a:r>
              <a:rPr lang="en-US" dirty="0" smtClean="0"/>
              <a:t>But the little we are given is enough to learn how to be a Christian and live a Christian life.</a:t>
            </a:r>
          </a:p>
          <a:p>
            <a:r>
              <a:rPr lang="en-US" dirty="0" smtClean="0"/>
              <a:t>Are you living that life right now?</a:t>
            </a:r>
          </a:p>
          <a:p>
            <a:r>
              <a:rPr lang="en-US" dirty="0" smtClean="0"/>
              <a:t>If not, why not now?</a:t>
            </a:r>
            <a:endParaRPr lang="en-US" dirty="0"/>
          </a:p>
        </p:txBody>
      </p:sp>
    </p:spTree>
    <p:extLst>
      <p:ext uri="{BB962C8B-B14F-4D97-AF65-F5344CB8AC3E}">
        <p14:creationId xmlns:p14="http://schemas.microsoft.com/office/powerpoint/2010/main" val="281102946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92500"/>
          </a:bodyPr>
          <a:lstStyle/>
          <a:p>
            <a:r>
              <a:rPr lang="en-US" dirty="0"/>
              <a:t>The purpose of this lesson is not to point out the source of authority in religion, nor in former dispensations of bible history, but in Christianity. </a:t>
            </a:r>
            <a:endParaRPr lang="en-US" dirty="0" smtClean="0"/>
          </a:p>
          <a:p>
            <a:r>
              <a:rPr lang="en-US" dirty="0" smtClean="0"/>
              <a:t>There </a:t>
            </a:r>
            <a:r>
              <a:rPr lang="en-US" dirty="0"/>
              <a:t>are many things by which authority is needed</a:t>
            </a:r>
            <a:r>
              <a:rPr lang="en-US" dirty="0" smtClean="0"/>
              <a:t>.</a:t>
            </a:r>
          </a:p>
          <a:p>
            <a:r>
              <a:rPr lang="en-US" dirty="0" smtClean="0"/>
              <a:t>We </a:t>
            </a:r>
            <a:r>
              <a:rPr lang="en-US" dirty="0"/>
              <a:t>also are subject to authority in all things. </a:t>
            </a:r>
            <a:endParaRPr lang="en-US" dirty="0" smtClean="0"/>
          </a:p>
          <a:p>
            <a:r>
              <a:rPr lang="en-US" dirty="0" smtClean="0"/>
              <a:t>There </a:t>
            </a:r>
            <a:r>
              <a:rPr lang="en-US" dirty="0"/>
              <a:t>is authority in the home. In the schools. In the community. In the city. In the county. In the state. In the country. </a:t>
            </a:r>
            <a:endParaRPr lang="en-US" dirty="0" smtClean="0"/>
          </a:p>
        </p:txBody>
      </p:sp>
    </p:spTree>
    <p:extLst>
      <p:ext uri="{BB962C8B-B14F-4D97-AF65-F5344CB8AC3E}">
        <p14:creationId xmlns:p14="http://schemas.microsoft.com/office/powerpoint/2010/main" val="3976757227"/>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There is a system of right and wrong in each of these systems. </a:t>
            </a:r>
          </a:p>
          <a:p>
            <a:r>
              <a:rPr lang="en-US" dirty="0" smtClean="0"/>
              <a:t>In most cases right is rewarded and wrong is punished. </a:t>
            </a:r>
          </a:p>
          <a:p>
            <a:r>
              <a:rPr lang="en-US" dirty="0" smtClean="0"/>
              <a:t>Our study is Christianity authority. </a:t>
            </a:r>
          </a:p>
          <a:p>
            <a:r>
              <a:rPr lang="en-US" dirty="0" smtClean="0"/>
              <a:t>We must determine what it is and where it comes from.</a:t>
            </a:r>
          </a:p>
          <a:p>
            <a:endParaRPr lang="en-US" dirty="0"/>
          </a:p>
        </p:txBody>
      </p:sp>
    </p:spTree>
    <p:extLst>
      <p:ext uri="{BB962C8B-B14F-4D97-AF65-F5344CB8AC3E}">
        <p14:creationId xmlns:p14="http://schemas.microsoft.com/office/powerpoint/2010/main" val="3091598099"/>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Christianity? </a:t>
            </a:r>
            <a:endParaRPr lang="en-US" dirty="0" smtClean="0"/>
          </a:p>
        </p:txBody>
      </p:sp>
      <p:sp>
        <p:nvSpPr>
          <p:cNvPr id="3" name="Content Placeholder 2"/>
          <p:cNvSpPr>
            <a:spLocks noGrp="1"/>
          </p:cNvSpPr>
          <p:nvPr>
            <p:ph idx="1"/>
          </p:nvPr>
        </p:nvSpPr>
        <p:spPr/>
        <p:txBody>
          <a:bodyPr>
            <a:normAutofit fontScale="85000" lnSpcReduction="10000"/>
          </a:bodyPr>
          <a:lstStyle/>
          <a:p>
            <a:r>
              <a:rPr lang="en-US" dirty="0" smtClean="0"/>
              <a:t>Christianity </a:t>
            </a:r>
            <a:r>
              <a:rPr lang="en-US" dirty="0"/>
              <a:t>is the system and </a:t>
            </a:r>
            <a:r>
              <a:rPr lang="en-US" dirty="0" smtClean="0"/>
              <a:t>lifestyle </a:t>
            </a:r>
            <a:r>
              <a:rPr lang="en-US" dirty="0"/>
              <a:t>taught by Jesus Christ and the apostles. It is peculiar to Christ.</a:t>
            </a:r>
            <a:endParaRPr lang="en-US" dirty="0" smtClean="0"/>
          </a:p>
          <a:p>
            <a:r>
              <a:rPr lang="en-US" dirty="0"/>
              <a:t>"how shall we escape if we neglect so great a salvation, which at the first began to be spoken by the Lord, and was confirmed to us by those who heard Him," Hebrews 2:3 (NKJV)</a:t>
            </a:r>
            <a:endParaRPr lang="en-US" dirty="0" smtClean="0"/>
          </a:p>
          <a:p>
            <a:r>
              <a:rPr lang="en-US" dirty="0"/>
              <a:t>"looking unto Jesus, the author and finisher of our faith, who for the joy that was set before Him endured the cross, despising the shame, and has sat down at the right hand of the throne of God." Hebrews 12:2 (NKJV</a:t>
            </a:r>
            <a:r>
              <a:rPr lang="en-US" dirty="0" smtClean="0"/>
              <a:t>)</a:t>
            </a:r>
          </a:p>
        </p:txBody>
      </p:sp>
    </p:spTree>
    <p:extLst>
      <p:ext uri="{BB962C8B-B14F-4D97-AF65-F5344CB8AC3E}">
        <p14:creationId xmlns:p14="http://schemas.microsoft.com/office/powerpoint/2010/main" val="2192427465"/>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Christianity? </a:t>
            </a:r>
            <a:endParaRPr lang="en-US" dirty="0"/>
          </a:p>
        </p:txBody>
      </p:sp>
      <p:sp>
        <p:nvSpPr>
          <p:cNvPr id="3" name="Content Placeholder 2"/>
          <p:cNvSpPr>
            <a:spLocks noGrp="1"/>
          </p:cNvSpPr>
          <p:nvPr>
            <p:ph idx="1"/>
          </p:nvPr>
        </p:nvSpPr>
        <p:spPr>
          <a:xfrm>
            <a:off x="76200" y="1143000"/>
            <a:ext cx="8991600" cy="5562600"/>
          </a:xfrm>
        </p:spPr>
        <p:txBody>
          <a:bodyPr>
            <a:normAutofit fontScale="77500" lnSpcReduction="20000"/>
          </a:bodyPr>
          <a:lstStyle/>
          <a:p>
            <a:r>
              <a:rPr lang="en-US" dirty="0" smtClean="0"/>
              <a:t>This system is presented in various formats and styles and in different aspects. Yet in each case, it centers around Christ. </a:t>
            </a:r>
          </a:p>
          <a:p>
            <a:r>
              <a:rPr lang="en-US" dirty="0" smtClean="0"/>
              <a:t>Christianity is a system of teaching or doctrine with Christ as the teacher.</a:t>
            </a:r>
          </a:p>
          <a:p>
            <a:r>
              <a:rPr lang="en-US" dirty="0" smtClean="0"/>
              <a:t>"This man came to Jesus by night and said to Him, "Rabbi, we know that You are a teacher come from God; for no one can do these signs that You do unless God is with him." John 3:2 (NKJV)</a:t>
            </a:r>
          </a:p>
          <a:p>
            <a:r>
              <a:rPr lang="en-US" dirty="0" smtClean="0"/>
              <a:t>"Take My yoke upon you and learn from Me, for I am gentle and lowly in heart, and you will find rest for your souls." Matthew 11:29 (NKJV)</a:t>
            </a:r>
          </a:p>
          <a:p>
            <a:r>
              <a:rPr lang="en-US" dirty="0" smtClean="0"/>
              <a:t>"teaching them to observe all things that I have commanded you; and lo, I am with you always, even to the end of the age. Amen." Matthew 28:20 (NKJV)</a:t>
            </a:r>
          </a:p>
          <a:p>
            <a:r>
              <a:rPr lang="en-US" dirty="0" smtClean="0"/>
              <a:t>"And they continued steadfastly in the apostles' doctrine and fellowship, in the breaking of bread, and in prayers." Acts 2:42 (NKJV) </a:t>
            </a:r>
          </a:p>
        </p:txBody>
      </p:sp>
    </p:spTree>
    <p:extLst>
      <p:ext uri="{BB962C8B-B14F-4D97-AF65-F5344CB8AC3E}">
        <p14:creationId xmlns:p14="http://schemas.microsoft.com/office/powerpoint/2010/main" val="1161374343"/>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Christianity?</a:t>
            </a:r>
            <a:endParaRPr lang="en-US" dirty="0"/>
          </a:p>
        </p:txBody>
      </p:sp>
      <p:sp>
        <p:nvSpPr>
          <p:cNvPr id="3" name="Content Placeholder 2"/>
          <p:cNvSpPr>
            <a:spLocks noGrp="1"/>
          </p:cNvSpPr>
          <p:nvPr>
            <p:ph idx="1"/>
          </p:nvPr>
        </p:nvSpPr>
        <p:spPr>
          <a:xfrm>
            <a:off x="76200" y="1143000"/>
            <a:ext cx="8915400" cy="5562600"/>
          </a:xfrm>
        </p:spPr>
        <p:txBody>
          <a:bodyPr>
            <a:normAutofit fontScale="77500" lnSpcReduction="20000"/>
          </a:bodyPr>
          <a:lstStyle/>
          <a:p>
            <a:r>
              <a:rPr lang="en-US" dirty="0" smtClean="0"/>
              <a:t>Christianity is a system of law with Christ as the law giver.</a:t>
            </a:r>
          </a:p>
          <a:p>
            <a:r>
              <a:rPr lang="en-US" dirty="0" smtClean="0"/>
              <a:t>"For Moses truly said to the fathers, 'The LORD your God will raise up for you a Prophet like me from your brethren. Him you shall hear in all things, whatever He says to you." Acts 3:22 (NKJV)</a:t>
            </a:r>
          </a:p>
          <a:p>
            <a:r>
              <a:rPr lang="en-US" dirty="0" smtClean="0"/>
              <a:t>"And it shall be that every soul who will not hear that Prophet shall be utterly destroyed from among the people." Acts 3:23 (NKJV)</a:t>
            </a:r>
          </a:p>
          <a:p>
            <a:r>
              <a:rPr lang="en-US" dirty="0" smtClean="0"/>
              <a:t>"For the law of the Spirit of life in Christ Jesus has made me free from the law of sin and death." Romans 8:2 (NKJV)</a:t>
            </a:r>
          </a:p>
          <a:p>
            <a:r>
              <a:rPr lang="en-US" dirty="0" smtClean="0"/>
              <a:t>"Owe no one anything except to love one another, for he who loves another has fulfilled the law." Romans 13:8 (NKJV)</a:t>
            </a:r>
          </a:p>
          <a:p>
            <a:r>
              <a:rPr lang="en-US" dirty="0" smtClean="0"/>
              <a:t>"Love does no harm to a neighbor; therefore love is the fulfillment of the law." Romans 13:10 (NKJV)</a:t>
            </a:r>
          </a:p>
          <a:p>
            <a:r>
              <a:rPr lang="en-US" dirty="0" smtClean="0"/>
              <a:t>"Bear one another's burdens, and so fulfill the law of Christ." Galatians 6:2 (NKJV)</a:t>
            </a:r>
          </a:p>
          <a:p>
            <a:endParaRPr lang="en-US" dirty="0" smtClean="0"/>
          </a:p>
          <a:p>
            <a:endParaRPr lang="en-US" dirty="0"/>
          </a:p>
        </p:txBody>
      </p:sp>
    </p:spTree>
    <p:extLst>
      <p:ext uri="{BB962C8B-B14F-4D97-AF65-F5344CB8AC3E}">
        <p14:creationId xmlns:p14="http://schemas.microsoft.com/office/powerpoint/2010/main" val="2708762247"/>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Christianity?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Christianity is a system of government with Christ as the king.</a:t>
            </a:r>
          </a:p>
          <a:p>
            <a:r>
              <a:rPr lang="en-US" dirty="0" smtClean="0"/>
              <a:t>"And I bestow upon you a kingdom, just as My Father bestowed one upon Me," Luke 22:29 (NKJV) </a:t>
            </a:r>
          </a:p>
          <a:p>
            <a:r>
              <a:rPr lang="en-US" dirty="0" smtClean="0"/>
              <a:t>"that you may eat and drink at My table in My kingdom, and sit on thrones judging the twelve tribes of Israel." Luke 22:30 (NKJV)</a:t>
            </a:r>
          </a:p>
          <a:p>
            <a:r>
              <a:rPr lang="en-US" dirty="0" smtClean="0"/>
              <a:t>"Therefore if the Son makes you free, you shall be free indeed." John 8:36 (NKJV)</a:t>
            </a:r>
          </a:p>
        </p:txBody>
      </p:sp>
    </p:spTree>
    <p:extLst>
      <p:ext uri="{BB962C8B-B14F-4D97-AF65-F5344CB8AC3E}">
        <p14:creationId xmlns:p14="http://schemas.microsoft.com/office/powerpoint/2010/main" val="2690102632"/>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Christianity?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Christianity is a life style or system with Christ as our model, example, guide or blue-print.</a:t>
            </a:r>
          </a:p>
          <a:p>
            <a:r>
              <a:rPr lang="en-US" dirty="0" smtClean="0"/>
              <a:t>"In Him was life, and the life was the light of men." John 1:4 (NKJV) </a:t>
            </a:r>
          </a:p>
          <a:p>
            <a:r>
              <a:rPr lang="en-US" dirty="0" smtClean="0"/>
              <a:t>"When Christ who is our life appears, then you also will appear with Him in glory." Colossians 3:4 (NKJV)</a:t>
            </a:r>
          </a:p>
          <a:p>
            <a:r>
              <a:rPr lang="en-US" dirty="0" smtClean="0"/>
              <a:t>"For to this you were called, because Christ also suffered for us, leaving us an example, that you should follow His steps:" 1 Peter 2:21 (NKJV)</a:t>
            </a:r>
          </a:p>
        </p:txBody>
      </p:sp>
    </p:spTree>
    <p:extLst>
      <p:ext uri="{BB962C8B-B14F-4D97-AF65-F5344CB8AC3E}">
        <p14:creationId xmlns:p14="http://schemas.microsoft.com/office/powerpoint/2010/main" val="160326612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Christianity</a:t>
            </a:r>
            <a:endParaRPr lang="en-US" dirty="0"/>
          </a:p>
        </p:txBody>
      </p:sp>
      <p:sp>
        <p:nvSpPr>
          <p:cNvPr id="3" name="Content Placeholder 2"/>
          <p:cNvSpPr>
            <a:spLocks noGrp="1"/>
          </p:cNvSpPr>
          <p:nvPr>
            <p:ph idx="1"/>
          </p:nvPr>
        </p:nvSpPr>
        <p:spPr/>
        <p:txBody>
          <a:bodyPr>
            <a:normAutofit lnSpcReduction="10000"/>
          </a:bodyPr>
          <a:lstStyle/>
          <a:p>
            <a:r>
              <a:rPr lang="en-US" dirty="0" smtClean="0"/>
              <a:t>Christ is to Christianity what the sun is to the solar system. </a:t>
            </a:r>
          </a:p>
          <a:p>
            <a:r>
              <a:rPr lang="en-US" dirty="0" smtClean="0"/>
              <a:t>How He is, determines the condition of the system. </a:t>
            </a:r>
          </a:p>
          <a:p>
            <a:r>
              <a:rPr lang="en-US" dirty="0" smtClean="0"/>
              <a:t>Without the sun, the whole system ceases to exist. </a:t>
            </a:r>
          </a:p>
          <a:p>
            <a:r>
              <a:rPr lang="en-US" dirty="0" smtClean="0"/>
              <a:t>We cannot exist without the sun. </a:t>
            </a:r>
          </a:p>
          <a:p>
            <a:r>
              <a:rPr lang="en-US" dirty="0" smtClean="0"/>
              <a:t>Neither, in the spiritual realm can we exist without the SON.</a:t>
            </a:r>
          </a:p>
          <a:p>
            <a:endParaRPr lang="en-US" dirty="0"/>
          </a:p>
        </p:txBody>
      </p:sp>
    </p:spTree>
    <p:extLst>
      <p:ext uri="{BB962C8B-B14F-4D97-AF65-F5344CB8AC3E}">
        <p14:creationId xmlns:p14="http://schemas.microsoft.com/office/powerpoint/2010/main" val="109459704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TotalTime>
  <Words>943</Words>
  <Application>Microsoft Office PowerPoint</Application>
  <PresentationFormat>On-screen Show (4:3)</PresentationFormat>
  <Paragraphs>54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What Is Christianity</vt:lpstr>
      <vt:lpstr>Introduction</vt:lpstr>
      <vt:lpstr>Introduction</vt:lpstr>
      <vt:lpstr>What is Christianity? </vt:lpstr>
      <vt:lpstr>What is Christianity? </vt:lpstr>
      <vt:lpstr>What is Christianity?</vt:lpstr>
      <vt:lpstr>What is Christianity? </vt:lpstr>
      <vt:lpstr>What is Christianity? </vt:lpstr>
      <vt:lpstr>What Is Christianity</vt:lpstr>
      <vt:lpstr>Conclusion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Authority of Christianity</dc:title>
  <dc:creator>Aarons</dc:creator>
  <cp:lastModifiedBy>Aarons</cp:lastModifiedBy>
  <cp:revision>5</cp:revision>
  <dcterms:created xsi:type="dcterms:W3CDTF">2013-01-21T21:14:34Z</dcterms:created>
  <dcterms:modified xsi:type="dcterms:W3CDTF">2013-01-22T00:12:43Z</dcterms:modified>
</cp:coreProperties>
</file>