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2" r:id="rId8"/>
    <p:sldId id="263" r:id="rId9"/>
    <p:sldId id="264" r:id="rId10"/>
    <p:sldId id="267" r:id="rId11"/>
    <p:sldId id="260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94717" autoAdjust="0"/>
  </p:normalViewPr>
  <p:slideViewPr>
    <p:cSldViewPr>
      <p:cViewPr varScale="1">
        <p:scale>
          <a:sx n="100" d="100"/>
          <a:sy n="100" d="100"/>
        </p:scale>
        <p:origin x="-9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3442-C0CF-4328-AE18-CC1AD5AF0998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D98C-3A21-41A8-97C2-6EB91356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58386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3442-C0CF-4328-AE18-CC1AD5AF0998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D98C-3A21-41A8-97C2-6EB91356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17350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3442-C0CF-4328-AE18-CC1AD5AF0998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D98C-3A21-41A8-97C2-6EB91356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67120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3442-C0CF-4328-AE18-CC1AD5AF0998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D98C-3A21-41A8-97C2-6EB91356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54531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3442-C0CF-4328-AE18-CC1AD5AF0998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D98C-3A21-41A8-97C2-6EB91356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28179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3442-C0CF-4328-AE18-CC1AD5AF0998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D98C-3A21-41A8-97C2-6EB91356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65421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3442-C0CF-4328-AE18-CC1AD5AF0998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D98C-3A21-41A8-97C2-6EB91356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58547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3442-C0CF-4328-AE18-CC1AD5AF0998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D98C-3A21-41A8-97C2-6EB91356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7022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3442-C0CF-4328-AE18-CC1AD5AF0998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D98C-3A21-41A8-97C2-6EB91356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9414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3442-C0CF-4328-AE18-CC1AD5AF0998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D98C-3A21-41A8-97C2-6EB91356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69867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3442-C0CF-4328-AE18-CC1AD5AF0998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D98C-3A21-41A8-97C2-6EB91356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0775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93442-C0CF-4328-AE18-CC1AD5AF0998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1D98C-3A21-41A8-97C2-6EB91356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2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The Christian’s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Movement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It occurred to me that everything that describes a true Christian involves some sort of movement.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750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Testament use of the word means maturity, completeness, without need.</a:t>
            </a:r>
          </a:p>
          <a:p>
            <a:r>
              <a:rPr lang="en-US" dirty="0" smtClean="0"/>
              <a:t>This should be our goal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2 Corinthians 13:9</a:t>
            </a:r>
          </a:p>
          <a:p>
            <a:r>
              <a:rPr lang="en-US" dirty="0" smtClean="0"/>
              <a:t>Hebrews 6:1</a:t>
            </a:r>
          </a:p>
          <a:p>
            <a:r>
              <a:rPr lang="en-US" dirty="0" smtClean="0"/>
              <a:t>2 Corinthians 7:1</a:t>
            </a:r>
          </a:p>
          <a:p>
            <a:r>
              <a:rPr lang="en-US" dirty="0" smtClean="0"/>
              <a:t>Ephesians 4:12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479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 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Applied to our </a:t>
            </a:r>
            <a:r>
              <a:rPr lang="en-US" dirty="0" smtClean="0"/>
              <a:t>faith—not our work.</a:t>
            </a:r>
            <a:endParaRPr lang="en-US" dirty="0" smtClean="0"/>
          </a:p>
          <a:p>
            <a:r>
              <a:rPr lang="en-US" dirty="0" smtClean="0"/>
              <a:t>1 Corinthians 15:58</a:t>
            </a:r>
          </a:p>
          <a:p>
            <a:r>
              <a:rPr lang="en-US" dirty="0" smtClean="0"/>
              <a:t>Notice to stand fast, immovable--- but then notice---always abounding.</a:t>
            </a:r>
          </a:p>
          <a:p>
            <a:r>
              <a:rPr lang="en-US" dirty="0" smtClean="0"/>
              <a:t>Yes, our faith needs to be established upon a solid rock or foundation.</a:t>
            </a:r>
          </a:p>
          <a:p>
            <a:r>
              <a:rPr lang="en-US" dirty="0" smtClean="0"/>
              <a:t>But in order to stand fast, we need to move.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124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moving in the right direction?</a:t>
            </a:r>
          </a:p>
          <a:p>
            <a:r>
              <a:rPr lang="en-US" dirty="0" smtClean="0"/>
              <a:t>Are you growing spiritually?</a:t>
            </a:r>
          </a:p>
          <a:p>
            <a:r>
              <a:rPr lang="en-US" dirty="0" smtClean="0"/>
              <a:t>Others can encourage you, but it is up to you if you grow and mature.</a:t>
            </a:r>
          </a:p>
          <a:p>
            <a:r>
              <a:rPr lang="en-US" dirty="0" smtClean="0"/>
              <a:t>Development is necessary to achieve salvation.</a:t>
            </a:r>
          </a:p>
          <a:p>
            <a:r>
              <a:rPr lang="en-US" dirty="0" smtClean="0"/>
              <a:t>Are you growing and improving?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76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working on a lesson about moving on toward perfection (in the New Testament sense of the word), it struck me just how much we need to move and be active.</a:t>
            </a:r>
          </a:p>
          <a:p>
            <a:r>
              <a:rPr lang="en-US" dirty="0" smtClean="0"/>
              <a:t>Even if you are on the right path or track, you will get run over if you do not keep moving.</a:t>
            </a:r>
          </a:p>
          <a:p>
            <a:r>
              <a:rPr lang="en-US" dirty="0" smtClean="0"/>
              <a:t>The Bible gives us the direction of this movement.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405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word implies movement.</a:t>
            </a:r>
          </a:p>
          <a:p>
            <a:r>
              <a:rPr lang="en-US" dirty="0" smtClean="0"/>
              <a:t>As opposed to standing still.</a:t>
            </a:r>
          </a:p>
          <a:p>
            <a:r>
              <a:rPr lang="en-US" dirty="0" smtClean="0"/>
              <a:t>Jesus commanded His disciples to go:</a:t>
            </a:r>
          </a:p>
          <a:p>
            <a:r>
              <a:rPr lang="en-US" dirty="0" smtClean="0"/>
              <a:t>Preach the gospel Mark 16:15-16</a:t>
            </a:r>
          </a:p>
          <a:p>
            <a:r>
              <a:rPr lang="en-US" dirty="0" smtClean="0"/>
              <a:t>Make disciples Matthew 28:18</a:t>
            </a:r>
          </a:p>
          <a:p>
            <a:r>
              <a:rPr lang="en-US" dirty="0" smtClean="0"/>
              <a:t>The early church took this charge seriously:  Acts 8:4</a:t>
            </a:r>
          </a:p>
          <a:p>
            <a:r>
              <a:rPr lang="en-US" dirty="0" smtClean="0"/>
              <a:t>If we want to go to heaven, we should also.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541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 indicates that it is not an easy journey.</a:t>
            </a:r>
          </a:p>
          <a:p>
            <a:r>
              <a:rPr lang="en-US" dirty="0" smtClean="0"/>
              <a:t>Effort needs to be involved.</a:t>
            </a:r>
          </a:p>
          <a:p>
            <a:r>
              <a:rPr lang="en-US" dirty="0" smtClean="0"/>
              <a:t>We are to press:</a:t>
            </a:r>
          </a:p>
          <a:p>
            <a:r>
              <a:rPr lang="en-US" dirty="0" smtClean="0"/>
              <a:t>Onward</a:t>
            </a:r>
          </a:p>
          <a:p>
            <a:r>
              <a:rPr lang="en-US" dirty="0" smtClean="0"/>
              <a:t>Forward</a:t>
            </a:r>
          </a:p>
          <a:p>
            <a:r>
              <a:rPr lang="en-US" dirty="0" smtClean="0"/>
              <a:t>Upward</a:t>
            </a:r>
            <a:endParaRPr lang="en-US" dirty="0"/>
          </a:p>
          <a:p>
            <a:r>
              <a:rPr lang="en-US" dirty="0" smtClean="0"/>
              <a:t>Philippians 3:12-14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322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Abound still more</a:t>
            </a:r>
          </a:p>
          <a:p>
            <a:r>
              <a:rPr lang="en-US" dirty="0" smtClean="0"/>
              <a:t>1 Thessalonians </a:t>
            </a:r>
            <a:r>
              <a:rPr lang="en-US" dirty="0" smtClean="0"/>
              <a:t> 3:12</a:t>
            </a:r>
          </a:p>
          <a:p>
            <a:r>
              <a:rPr lang="en-US" dirty="0" smtClean="0"/>
              <a:t>1 Thessalonians 4:1</a:t>
            </a:r>
          </a:p>
          <a:p>
            <a:r>
              <a:rPr lang="en-US" dirty="0" smtClean="0"/>
              <a:t>2 Peter 1:8</a:t>
            </a:r>
          </a:p>
          <a:p>
            <a:r>
              <a:rPr lang="en-US" dirty="0" smtClean="0"/>
              <a:t>1 Corinthians 15:58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702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armor of God Ephesians 6:10-18</a:t>
            </a:r>
          </a:p>
          <a:p>
            <a:r>
              <a:rPr lang="en-US" dirty="0" smtClean="0"/>
              <a:t>Indicates you know what you are doing, and have the necessary training to use the equipment properly.</a:t>
            </a:r>
          </a:p>
          <a:p>
            <a:r>
              <a:rPr lang="en-US" dirty="0" smtClean="0"/>
              <a:t>Indicates spiritual </a:t>
            </a:r>
            <a:r>
              <a:rPr lang="en-US" dirty="0" smtClean="0"/>
              <a:t>maturity</a:t>
            </a:r>
          </a:p>
          <a:p>
            <a:r>
              <a:rPr lang="en-US" dirty="0" smtClean="0"/>
              <a:t>Put it on because we are fighting a spiritual warfare.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44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plant seeds, what do you want?</a:t>
            </a:r>
          </a:p>
          <a:p>
            <a:r>
              <a:rPr lang="en-US" dirty="0" smtClean="0"/>
              <a:t>What do you expect.</a:t>
            </a:r>
          </a:p>
          <a:p>
            <a:r>
              <a:rPr lang="en-US" dirty="0" smtClean="0"/>
              <a:t>Growth.</a:t>
            </a:r>
          </a:p>
          <a:p>
            <a:r>
              <a:rPr lang="en-US" dirty="0" smtClean="0"/>
              <a:t>You expect the plant to grow and mature, and eventually produce its fruit.  </a:t>
            </a:r>
          </a:p>
          <a:p>
            <a:r>
              <a:rPr lang="en-US" dirty="0" smtClean="0"/>
              <a:t>Either something you can eat or something you can see.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78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Frustrating to see a plant grow, then not produce the desired results.</a:t>
            </a:r>
          </a:p>
          <a:p>
            <a:r>
              <a:rPr lang="en-US" dirty="0" smtClean="0"/>
              <a:t>Plum trees grew from little twigs.</a:t>
            </a:r>
          </a:p>
          <a:p>
            <a:r>
              <a:rPr lang="en-US" dirty="0" smtClean="0"/>
              <a:t>Grew rapidly</a:t>
            </a:r>
          </a:p>
          <a:p>
            <a:r>
              <a:rPr lang="en-US" dirty="0" smtClean="0"/>
              <a:t>Produced lots of blossoms after just a few years.</a:t>
            </a:r>
          </a:p>
          <a:p>
            <a:r>
              <a:rPr lang="en-US" dirty="0" smtClean="0"/>
              <a:t>Never produced a single plum.</a:t>
            </a:r>
          </a:p>
          <a:p>
            <a:r>
              <a:rPr lang="en-US" dirty="0" smtClean="0"/>
              <a:t>So glad when tropical storm blew them over.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404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expects us to grow to maturity.</a:t>
            </a:r>
          </a:p>
          <a:p>
            <a:r>
              <a:rPr lang="en-US" dirty="0" smtClean="0"/>
              <a:t>God plants the seed everywhere hoping some will fall on good soil.  Matthew 13</a:t>
            </a:r>
          </a:p>
          <a:p>
            <a:r>
              <a:rPr lang="en-US" dirty="0" smtClean="0"/>
              <a:t>The result is production—30, 60, 100 fold.</a:t>
            </a:r>
          </a:p>
          <a:p>
            <a:r>
              <a:rPr lang="en-US" dirty="0" smtClean="0"/>
              <a:t>Growth means bigger, stronger, etc.</a:t>
            </a:r>
          </a:p>
          <a:p>
            <a:r>
              <a:rPr lang="en-US" dirty="0" smtClean="0"/>
              <a:t>2 Peter 3:18</a:t>
            </a:r>
            <a:endParaRPr lang="en-US" dirty="0" smtClean="0"/>
          </a:p>
          <a:p>
            <a:r>
              <a:rPr lang="en-US" dirty="0" smtClean="0"/>
              <a:t>Are you showing results in your Christian growth?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694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495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Christian’s  Movement</vt:lpstr>
      <vt:lpstr>Introduction</vt:lpstr>
      <vt:lpstr>Go</vt:lpstr>
      <vt:lpstr>Pressing</vt:lpstr>
      <vt:lpstr>Abounding</vt:lpstr>
      <vt:lpstr>Putting On</vt:lpstr>
      <vt:lpstr>Growth</vt:lpstr>
      <vt:lpstr>Growth</vt:lpstr>
      <vt:lpstr>Growth</vt:lpstr>
      <vt:lpstr>Perfection</vt:lpstr>
      <vt:lpstr>Stand Fast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Christian’s Movement</dc:title>
  <dc:creator>Aarons</dc:creator>
  <cp:lastModifiedBy>Aarons</cp:lastModifiedBy>
  <cp:revision>5</cp:revision>
  <dcterms:created xsi:type="dcterms:W3CDTF">2014-07-31T09:29:41Z</dcterms:created>
  <dcterms:modified xsi:type="dcterms:W3CDTF">2014-08-01T07:22:28Z</dcterms:modified>
</cp:coreProperties>
</file>