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8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6E775-D38E-4C4B-B475-DD33045A3BF5}"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342777546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E775-D38E-4C4B-B475-DD33045A3BF5}"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126510514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E775-D38E-4C4B-B475-DD33045A3BF5}"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277078168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E775-D38E-4C4B-B475-DD33045A3BF5}"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9937445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6E775-D38E-4C4B-B475-DD33045A3BF5}"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259895963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A6E775-D38E-4C4B-B475-DD33045A3BF5}"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176676123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A6E775-D38E-4C4B-B475-DD33045A3BF5}"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365568825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A6E775-D38E-4C4B-B475-DD33045A3BF5}"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52038035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6E775-D38E-4C4B-B475-DD33045A3BF5}"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11914378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E775-D38E-4C4B-B475-DD33045A3BF5}"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38735090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E775-D38E-4C4B-B475-DD33045A3BF5}"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76670-6F81-479C-8B4D-B0511775F2C2}" type="slidenum">
              <a:rPr lang="en-US" smtClean="0"/>
              <a:t>‹#›</a:t>
            </a:fld>
            <a:endParaRPr lang="en-US"/>
          </a:p>
        </p:txBody>
      </p:sp>
    </p:spTree>
    <p:extLst>
      <p:ext uri="{BB962C8B-B14F-4D97-AF65-F5344CB8AC3E}">
        <p14:creationId xmlns:p14="http://schemas.microsoft.com/office/powerpoint/2010/main" val="11335592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6000">
              <a:srgbClr val="99CCFF"/>
            </a:gs>
            <a:gs pos="36000">
              <a:srgbClr val="9966FF">
                <a:alpha val="47000"/>
              </a:srgbClr>
            </a:gs>
            <a:gs pos="61000">
              <a:srgbClr val="CC99FF">
                <a:alpha val="60000"/>
              </a:srgbClr>
            </a:gs>
            <a:gs pos="93000">
              <a:srgbClr val="99CCFF"/>
            </a:gs>
            <a:gs pos="100000">
              <a:srgbClr val="CCCCFF"/>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6E775-D38E-4C4B-B475-DD33045A3BF5}" type="datetimeFigureOut">
              <a:rPr lang="en-US" smtClean="0"/>
              <a:t>8/24/2015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76670-6F81-479C-8B4D-B0511775F2C2}" type="slidenum">
              <a:rPr lang="en-US" smtClean="0"/>
              <a:t>‹#›</a:t>
            </a:fld>
            <a:endParaRPr lang="en-US"/>
          </a:p>
        </p:txBody>
      </p:sp>
    </p:spTree>
    <p:extLst>
      <p:ext uri="{BB962C8B-B14F-4D97-AF65-F5344CB8AC3E}">
        <p14:creationId xmlns:p14="http://schemas.microsoft.com/office/powerpoint/2010/main" val="180895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1"/>
            <a:ext cx="8839200" cy="1981199"/>
          </a:xfrm>
        </p:spPr>
        <p:txBody>
          <a:bodyPr>
            <a:noAutofit/>
          </a:bodyPr>
          <a:lstStyle/>
          <a:p>
            <a:r>
              <a:rPr lang="en-US" sz="8000" dirty="0" smtClean="0"/>
              <a:t>How Close Is God?</a:t>
            </a:r>
            <a:endParaRPr lang="en-US" sz="8000" dirty="0"/>
          </a:p>
        </p:txBody>
      </p:sp>
      <p:sp>
        <p:nvSpPr>
          <p:cNvPr id="3" name="Subtitle 2"/>
          <p:cNvSpPr>
            <a:spLocks noGrp="1"/>
          </p:cNvSpPr>
          <p:nvPr>
            <p:ph type="subTitle" idx="1"/>
          </p:nvPr>
        </p:nvSpPr>
        <p:spPr>
          <a:xfrm>
            <a:off x="685800" y="3886200"/>
            <a:ext cx="7848600" cy="1752600"/>
          </a:xfrm>
        </p:spPr>
        <p:txBody>
          <a:bodyPr>
            <a:noAutofit/>
          </a:bodyPr>
          <a:lstStyle/>
          <a:p>
            <a:r>
              <a:rPr lang="en-US" sz="5400" dirty="0" smtClean="0">
                <a:solidFill>
                  <a:schemeClr val="tx1"/>
                </a:solidFill>
              </a:rPr>
              <a:t>Closer than you think.</a:t>
            </a:r>
          </a:p>
          <a:p>
            <a:r>
              <a:rPr lang="en-US" sz="5400" dirty="0" smtClean="0">
                <a:solidFill>
                  <a:schemeClr val="tx1"/>
                </a:solidFill>
              </a:rPr>
              <a:t>He is just a prayer away.</a:t>
            </a:r>
            <a:endParaRPr lang="en-US" sz="5400" dirty="0">
              <a:solidFill>
                <a:schemeClr val="tx1"/>
              </a:solidFill>
            </a:endParaRPr>
          </a:p>
        </p:txBody>
      </p:sp>
    </p:spTree>
    <p:extLst>
      <p:ext uri="{BB962C8B-B14F-4D97-AF65-F5344CB8AC3E}">
        <p14:creationId xmlns:p14="http://schemas.microsoft.com/office/powerpoint/2010/main" val="24361702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CARES</a:t>
            </a: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dirty="0" smtClean="0"/>
              <a:t>God's special care is over His children.</a:t>
            </a:r>
          </a:p>
          <a:p>
            <a:r>
              <a:rPr lang="en-US" dirty="0" smtClean="0"/>
              <a:t>1 Peter 5:7- "casting all your care upon Him, for He cares for you."</a:t>
            </a:r>
          </a:p>
          <a:p>
            <a:r>
              <a:rPr lang="en-US" dirty="0" smtClean="0"/>
              <a:t>Matthew 6:30- ""Now if God so clothes the grass of the field, which today is, and tomorrow is thrown into the oven, will He not much more clothe you, O you of little faith? Therefore do not worry, saying, what shall we eat?' or 'What shall we drink?' or 'What shall we wear? For after all these things the Gentiles seek. For your heavenly Father knows that you need all these things."</a:t>
            </a:r>
          </a:p>
          <a:p>
            <a:r>
              <a:rPr lang="en-US" dirty="0" smtClean="0"/>
              <a:t>2 Thessalonians 3:3- "But the Lord is faithful, who will establish you and guard you from the evil one."</a:t>
            </a:r>
          </a:p>
          <a:p>
            <a:endParaRPr lang="en-US" dirty="0" smtClean="0"/>
          </a:p>
          <a:p>
            <a:endParaRPr lang="en-US" dirty="0"/>
          </a:p>
        </p:txBody>
      </p:sp>
    </p:spTree>
    <p:extLst>
      <p:ext uri="{BB962C8B-B14F-4D97-AF65-F5344CB8AC3E}">
        <p14:creationId xmlns:p14="http://schemas.microsoft.com/office/powerpoint/2010/main" val="132666382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GIVES</a:t>
            </a: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dirty="0" smtClean="0"/>
              <a:t>Jesus </a:t>
            </a:r>
            <a:r>
              <a:rPr lang="en-US" dirty="0"/>
              <a:t>says that we need only go into the "prayer closet" and God will gladly give blessings.</a:t>
            </a:r>
          </a:p>
          <a:p>
            <a:r>
              <a:rPr lang="en-US" dirty="0" smtClean="0"/>
              <a:t>Matthew </a:t>
            </a:r>
            <a:r>
              <a:rPr lang="en-US" dirty="0"/>
              <a:t>7:7-11</a:t>
            </a:r>
          </a:p>
          <a:p>
            <a:r>
              <a:rPr lang="en-US" dirty="0" smtClean="0"/>
              <a:t>It's </a:t>
            </a:r>
            <a:r>
              <a:rPr lang="en-US" dirty="0"/>
              <a:t>of importance to understand that the Greek language refers to "ask, seek, and knock" as imperatives. It literally </a:t>
            </a:r>
            <a:r>
              <a:rPr lang="en-US" dirty="0" smtClean="0"/>
              <a:t> means</a:t>
            </a:r>
            <a:r>
              <a:rPr lang="en-US" dirty="0"/>
              <a:t>, "keep asking, keep seeking, keep knocking."</a:t>
            </a:r>
          </a:p>
          <a:p>
            <a:r>
              <a:rPr lang="en-US" dirty="0" smtClean="0"/>
              <a:t>This </a:t>
            </a:r>
            <a:r>
              <a:rPr lang="en-US" dirty="0"/>
              <a:t>teaches a great lesson in our faith in relation to God's desire to give us blessings. He wants us to </a:t>
            </a:r>
            <a:r>
              <a:rPr lang="en-US" dirty="0" smtClean="0"/>
              <a:t>demonstrate our </a:t>
            </a:r>
            <a:r>
              <a:rPr lang="en-US" dirty="0"/>
              <a:t>trust in His goodness and love by continuing to "ask, see, and knock." In turn He will show his faithfulness by answering our prays. This is in accordance with His will and with what God knows is best for us.</a:t>
            </a:r>
          </a:p>
          <a:p>
            <a:endParaRPr lang="en-US" dirty="0"/>
          </a:p>
        </p:txBody>
      </p:sp>
    </p:spTree>
    <p:extLst>
      <p:ext uri="{BB962C8B-B14F-4D97-AF65-F5344CB8AC3E}">
        <p14:creationId xmlns:p14="http://schemas.microsoft.com/office/powerpoint/2010/main" val="97854008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GIVES</a:t>
            </a:r>
            <a:endParaRPr lang="en-US" dirty="0"/>
          </a:p>
        </p:txBody>
      </p:sp>
      <p:sp>
        <p:nvSpPr>
          <p:cNvPr id="3" name="Content Placeholder 2"/>
          <p:cNvSpPr>
            <a:spLocks noGrp="1"/>
          </p:cNvSpPr>
          <p:nvPr>
            <p:ph idx="1"/>
          </p:nvPr>
        </p:nvSpPr>
        <p:spPr>
          <a:xfrm>
            <a:off x="0" y="1143000"/>
            <a:ext cx="9144000" cy="5638800"/>
          </a:xfrm>
        </p:spPr>
        <p:txBody>
          <a:bodyPr>
            <a:normAutofit fontScale="92500" lnSpcReduction="10000"/>
          </a:bodyPr>
          <a:lstStyle/>
          <a:p>
            <a:r>
              <a:rPr lang="en-US" dirty="0" smtClean="0"/>
              <a:t>We can have the assurance that God wants to give us blessing and answer our prayers.</a:t>
            </a:r>
          </a:p>
          <a:p>
            <a:r>
              <a:rPr lang="en-US" dirty="0" smtClean="0"/>
              <a:t>1 John 5:14-15- "Now this is the confidence that we have in Him, that if we ask anything according to His will, He hears us. {15} And if we know that He hears us, whatever we ask, we know that we have the petitions that we have asked of Him."</a:t>
            </a:r>
          </a:p>
          <a:p>
            <a:r>
              <a:rPr lang="en-US" dirty="0" smtClean="0"/>
              <a:t>He will always answer our prayers. </a:t>
            </a:r>
          </a:p>
          <a:p>
            <a:r>
              <a:rPr lang="en-US" dirty="0" smtClean="0"/>
              <a:t>It may not be the answer that we are looking for, but it will be an answer.</a:t>
            </a:r>
          </a:p>
          <a:p>
            <a:r>
              <a:rPr lang="en-US" dirty="0" smtClean="0"/>
              <a:t>James 4:3- "You ask and do not receive, because you ask amiss, that you may spend it on your pleasures."</a:t>
            </a:r>
          </a:p>
          <a:p>
            <a:endParaRPr lang="en-US" dirty="0"/>
          </a:p>
        </p:txBody>
      </p:sp>
    </p:spTree>
    <p:extLst>
      <p:ext uri="{BB962C8B-B14F-4D97-AF65-F5344CB8AC3E}">
        <p14:creationId xmlns:p14="http://schemas.microsoft.com/office/powerpoint/2010/main" val="37501750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143000"/>
            <a:ext cx="9144000" cy="5638800"/>
          </a:xfrm>
        </p:spPr>
        <p:txBody>
          <a:bodyPr>
            <a:normAutofit/>
          </a:bodyPr>
          <a:lstStyle/>
          <a:p>
            <a:r>
              <a:rPr lang="en-US" dirty="0" smtClean="0"/>
              <a:t>Sometimes we feel that we do not want to burden God with our problems because our problems are so small in view of all the problems of the world.</a:t>
            </a:r>
          </a:p>
          <a:p>
            <a:r>
              <a:rPr lang="en-US" dirty="0" smtClean="0"/>
              <a:t>But did you know that God WANTS to hear from you.</a:t>
            </a:r>
          </a:p>
          <a:p>
            <a:r>
              <a:rPr lang="en-US" dirty="0" smtClean="0"/>
              <a:t>God wants a conversation from you.</a:t>
            </a:r>
          </a:p>
          <a:p>
            <a:r>
              <a:rPr lang="en-US" dirty="0" smtClean="0"/>
              <a:t>Go to prayer in your secret place and tell God about your day and your cares; and put it all in God’s hands.</a:t>
            </a:r>
          </a:p>
          <a:p>
            <a:r>
              <a:rPr lang="en-US" dirty="0" smtClean="0"/>
              <a:t>You will be better off for doing this.</a:t>
            </a:r>
            <a:endParaRPr lang="en-US" dirty="0"/>
          </a:p>
        </p:txBody>
      </p:sp>
    </p:spTree>
    <p:extLst>
      <p:ext uri="{BB962C8B-B14F-4D97-AF65-F5344CB8AC3E}">
        <p14:creationId xmlns:p14="http://schemas.microsoft.com/office/powerpoint/2010/main" val="35387761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19200"/>
            <a:ext cx="9144000" cy="5562600"/>
          </a:xfrm>
        </p:spPr>
        <p:txBody>
          <a:bodyPr>
            <a:normAutofit/>
          </a:bodyPr>
          <a:lstStyle/>
          <a:p>
            <a:r>
              <a:rPr lang="en-US" dirty="0" smtClean="0"/>
              <a:t>Sometimes </a:t>
            </a:r>
            <a:r>
              <a:rPr lang="en-US" dirty="0"/>
              <a:t>Christians do not feel the presence of God in their lives. </a:t>
            </a:r>
            <a:endParaRPr lang="en-US" dirty="0" smtClean="0"/>
          </a:p>
          <a:p>
            <a:r>
              <a:rPr lang="en-US" dirty="0" smtClean="0"/>
              <a:t>I </a:t>
            </a:r>
            <a:r>
              <a:rPr lang="en-US" dirty="0"/>
              <a:t>guess we all </a:t>
            </a:r>
            <a:r>
              <a:rPr lang="en-US" dirty="0" smtClean="0"/>
              <a:t>sometimes feel </a:t>
            </a:r>
            <a:r>
              <a:rPr lang="en-US" dirty="0"/>
              <a:t>that God is far away from us in Heaven</a:t>
            </a:r>
            <a:r>
              <a:rPr lang="en-US" dirty="0" smtClean="0"/>
              <a:t>.</a:t>
            </a:r>
          </a:p>
          <a:p>
            <a:r>
              <a:rPr lang="en-US" dirty="0" smtClean="0"/>
              <a:t>When we fail to recognize His presence, we slip into sinful activity.</a:t>
            </a:r>
          </a:p>
          <a:p>
            <a:r>
              <a:rPr lang="en-US" dirty="0" smtClean="0"/>
              <a:t>God is busy watching over His whole creation. </a:t>
            </a:r>
          </a:p>
          <a:p>
            <a:r>
              <a:rPr lang="en-US" dirty="0" smtClean="0"/>
              <a:t>We conclude </a:t>
            </a:r>
            <a:r>
              <a:rPr lang="en-US" dirty="0"/>
              <a:t>that we are on our own and that He is not accessible</a:t>
            </a:r>
            <a:r>
              <a:rPr lang="en-US" dirty="0" smtClean="0"/>
              <a:t>.</a:t>
            </a:r>
            <a:endParaRPr lang="en-US" dirty="0"/>
          </a:p>
        </p:txBody>
      </p:sp>
    </p:spTree>
    <p:extLst>
      <p:ext uri="{BB962C8B-B14F-4D97-AF65-F5344CB8AC3E}">
        <p14:creationId xmlns:p14="http://schemas.microsoft.com/office/powerpoint/2010/main" val="371557544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144000" cy="5410200"/>
          </a:xfrm>
        </p:spPr>
        <p:txBody>
          <a:bodyPr>
            <a:normAutofit/>
          </a:bodyPr>
          <a:lstStyle/>
          <a:p>
            <a:r>
              <a:rPr lang="en-US" dirty="0"/>
              <a:t>It is a tragedy that God is considered so inaccessible. </a:t>
            </a:r>
            <a:endParaRPr lang="en-US" dirty="0" smtClean="0"/>
          </a:p>
          <a:p>
            <a:r>
              <a:rPr lang="en-US" dirty="0" smtClean="0"/>
              <a:t>To many, </a:t>
            </a:r>
            <a:r>
              <a:rPr lang="en-US" dirty="0"/>
              <a:t>He is far away, locked in an inner office; with an alert guard of "clergymen", forms and format to protect Him from the "ordinary" caller</a:t>
            </a:r>
            <a:r>
              <a:rPr lang="en-US" dirty="0" smtClean="0"/>
              <a:t>.</a:t>
            </a:r>
          </a:p>
          <a:p>
            <a:r>
              <a:rPr lang="en-US" dirty="0" smtClean="0"/>
              <a:t>He is harder to get access to than the president (or so we feel).</a:t>
            </a:r>
          </a:p>
          <a:p>
            <a:r>
              <a:rPr lang="en-US" dirty="0" smtClean="0"/>
              <a:t>This </a:t>
            </a:r>
            <a:r>
              <a:rPr lang="en-US" dirty="0"/>
              <a:t>idea is wholly foreign to the truth. </a:t>
            </a:r>
            <a:endParaRPr lang="en-US" dirty="0" smtClean="0"/>
          </a:p>
          <a:p>
            <a:endParaRPr lang="en-US" dirty="0"/>
          </a:p>
        </p:txBody>
      </p:sp>
    </p:spTree>
    <p:extLst>
      <p:ext uri="{BB962C8B-B14F-4D97-AF65-F5344CB8AC3E}">
        <p14:creationId xmlns:p14="http://schemas.microsoft.com/office/powerpoint/2010/main" val="139965540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Jesus said, Matthew 6:6- </a:t>
            </a:r>
            <a:r>
              <a:rPr lang="en-US" b="1" dirty="0" smtClean="0"/>
              <a:t>"But you, when you pray, go into your room, and when you have shut your door, pray to your Father who is in the secret place; and your Father who sees in secret will reward you openly."</a:t>
            </a:r>
          </a:p>
          <a:p>
            <a:r>
              <a:rPr lang="en-US" dirty="0"/>
              <a:t>Prayer is a Christian's privilege; made real and earnest-- meaningful-- because a Christian (and only a Christian) truly appreciates such characteristics of God as the following</a:t>
            </a:r>
            <a:r>
              <a:rPr lang="en-US" dirty="0" smtClean="0"/>
              <a:t>.</a:t>
            </a:r>
            <a:endParaRPr lang="en-US" dirty="0"/>
          </a:p>
        </p:txBody>
      </p:sp>
    </p:spTree>
    <p:extLst>
      <p:ext uri="{BB962C8B-B14F-4D97-AF65-F5344CB8AC3E}">
        <p14:creationId xmlns:p14="http://schemas.microsoft.com/office/powerpoint/2010/main" val="304044699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IS NEAR</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dirty="0" smtClean="0"/>
              <a:t>God </a:t>
            </a:r>
            <a:r>
              <a:rPr lang="en-US" dirty="0"/>
              <a:t>is in that place of prayer waiting for us.</a:t>
            </a:r>
          </a:p>
          <a:p>
            <a:r>
              <a:rPr lang="en-US" dirty="0" smtClean="0"/>
              <a:t>Jesus </a:t>
            </a:r>
            <a:r>
              <a:rPr lang="en-US" dirty="0"/>
              <a:t>is saying that God is already there, in that secret place, the prayer room waiting to hear from us.</a:t>
            </a:r>
          </a:p>
          <a:p>
            <a:r>
              <a:rPr lang="en-US" dirty="0" smtClean="0"/>
              <a:t>We </a:t>
            </a:r>
            <a:r>
              <a:rPr lang="en-US" dirty="0"/>
              <a:t>can feel the presence of God when we pray, not from any supernatural divine signal, but from the assurance of Scripture.</a:t>
            </a:r>
          </a:p>
          <a:p>
            <a:r>
              <a:rPr lang="en-US" dirty="0" smtClean="0"/>
              <a:t>The </a:t>
            </a:r>
            <a:r>
              <a:rPr lang="en-US" dirty="0"/>
              <a:t>Word tells us that God is never far from us</a:t>
            </a:r>
            <a:r>
              <a:rPr lang="en-US" dirty="0" smtClean="0"/>
              <a:t>.</a:t>
            </a:r>
            <a:endParaRPr lang="en-US" dirty="0"/>
          </a:p>
        </p:txBody>
      </p:sp>
    </p:spTree>
    <p:extLst>
      <p:ext uri="{BB962C8B-B14F-4D97-AF65-F5344CB8AC3E}">
        <p14:creationId xmlns:p14="http://schemas.microsoft.com/office/powerpoint/2010/main" val="403808270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IS NEAR</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Acts 17:27,28 - ""so that they should seek the Lord, in the hope that they might grope for Him and find Him, though He is not far from each one of us; for in Him we live and move and have our being, as also some of your own poets have said, 'For we are also His offspring.'"</a:t>
            </a:r>
          </a:p>
          <a:p>
            <a:r>
              <a:rPr lang="en-US" dirty="0" smtClean="0"/>
              <a:t>Psalms 119:151- "You are near, O LORD, And all Your commandments are truth."</a:t>
            </a:r>
          </a:p>
          <a:p>
            <a:r>
              <a:rPr lang="en-US" dirty="0" smtClean="0"/>
              <a:t>Psalms 145:18- "The LORD is near to all who call upon Him, To all who call upon Him in truth."</a:t>
            </a:r>
          </a:p>
          <a:p>
            <a:endParaRPr lang="en-US" dirty="0"/>
          </a:p>
        </p:txBody>
      </p:sp>
    </p:spTree>
    <p:extLst>
      <p:ext uri="{BB962C8B-B14F-4D97-AF65-F5344CB8AC3E}">
        <p14:creationId xmlns:p14="http://schemas.microsoft.com/office/powerpoint/2010/main" val="197131094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HEARS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This </a:t>
            </a:r>
            <a:r>
              <a:rPr lang="en-US" dirty="0"/>
              <a:t>passage teaches that God will listen to our prayers.</a:t>
            </a:r>
          </a:p>
          <a:p>
            <a:r>
              <a:rPr lang="en-US" dirty="0" smtClean="0"/>
              <a:t>"</a:t>
            </a:r>
            <a:r>
              <a:rPr lang="en-US" dirty="0"/>
              <a:t>your Father who sees in secret..."</a:t>
            </a:r>
          </a:p>
          <a:p>
            <a:r>
              <a:rPr lang="en-US" dirty="0" smtClean="0"/>
              <a:t>There </a:t>
            </a:r>
            <a:r>
              <a:rPr lang="en-US" dirty="0"/>
              <a:t>is far more depth to this statement than just physically seeing us as we pray</a:t>
            </a:r>
            <a:r>
              <a:rPr lang="en-US" dirty="0" smtClean="0"/>
              <a:t>.</a:t>
            </a:r>
          </a:p>
          <a:p>
            <a:r>
              <a:rPr lang="en-US" dirty="0" smtClean="0"/>
              <a:t>It </a:t>
            </a:r>
            <a:r>
              <a:rPr lang="en-US" dirty="0"/>
              <a:t>implies that God is there to hear what we say, and that we can be assured that He hears our prayers.</a:t>
            </a:r>
          </a:p>
          <a:p>
            <a:r>
              <a:rPr lang="en-US" dirty="0" smtClean="0"/>
              <a:t>God </a:t>
            </a:r>
            <a:r>
              <a:rPr lang="en-US" dirty="0"/>
              <a:t>listens to the prays of His people</a:t>
            </a:r>
            <a:r>
              <a:rPr lang="en-US" dirty="0" smtClean="0"/>
              <a:t>.</a:t>
            </a:r>
            <a:endParaRPr lang="en-US" dirty="0"/>
          </a:p>
        </p:txBody>
      </p:sp>
    </p:spTree>
    <p:extLst>
      <p:ext uri="{BB962C8B-B14F-4D97-AF65-F5344CB8AC3E}">
        <p14:creationId xmlns:p14="http://schemas.microsoft.com/office/powerpoint/2010/main" val="396282771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HEARS</a:t>
            </a:r>
            <a:endParaRPr lang="en-US" dirty="0"/>
          </a:p>
        </p:txBody>
      </p:sp>
      <p:sp>
        <p:nvSpPr>
          <p:cNvPr id="3" name="Content Placeholder 2"/>
          <p:cNvSpPr>
            <a:spLocks noGrp="1"/>
          </p:cNvSpPr>
          <p:nvPr>
            <p:ph idx="1"/>
          </p:nvPr>
        </p:nvSpPr>
        <p:spPr>
          <a:xfrm>
            <a:off x="0" y="1143000"/>
            <a:ext cx="9144000" cy="5562600"/>
          </a:xfrm>
        </p:spPr>
        <p:txBody>
          <a:bodyPr>
            <a:normAutofit fontScale="85000" lnSpcReduction="10000"/>
          </a:bodyPr>
          <a:lstStyle/>
          <a:p>
            <a:r>
              <a:rPr lang="en-US" dirty="0" smtClean="0"/>
              <a:t>Hebrews 4:13- "And there is no creature hidden from His sight, but all things are naked and open to the eyes of Him to whom we must give account."</a:t>
            </a:r>
          </a:p>
          <a:p>
            <a:r>
              <a:rPr lang="en-US" dirty="0" smtClean="0"/>
              <a:t>1 John 5:14-15 "Now this is the confidence that we have in Him, that if we ask anything according to His will, He hears us. And if we know that He hears us, whatever we ask, we know that we have the petitions that we have asked of Him."</a:t>
            </a:r>
          </a:p>
          <a:p>
            <a:r>
              <a:rPr lang="en-US" dirty="0" smtClean="0"/>
              <a:t>He wants us to approach Him in prayer.</a:t>
            </a:r>
          </a:p>
          <a:p>
            <a:r>
              <a:rPr lang="en-US" dirty="0" smtClean="0"/>
              <a:t>Hebrews 4:15- "For we do not have a High Priest who cannot sympathize with our weaknesses, but was in all points tempted as we are, yet without sin. Let us therefore come boldly to the throne of grace, that we may obtain mercy and find grace to help in time of need."</a:t>
            </a:r>
          </a:p>
          <a:p>
            <a:endParaRPr lang="en-US" dirty="0"/>
          </a:p>
        </p:txBody>
      </p:sp>
    </p:spTree>
    <p:extLst>
      <p:ext uri="{BB962C8B-B14F-4D97-AF65-F5344CB8AC3E}">
        <p14:creationId xmlns:p14="http://schemas.microsoft.com/office/powerpoint/2010/main" val="270414277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CARES</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God </a:t>
            </a:r>
            <a:r>
              <a:rPr lang="en-US" dirty="0"/>
              <a:t>wants us to go to Him in prayer because he truly cares about us.</a:t>
            </a:r>
          </a:p>
          <a:p>
            <a:r>
              <a:rPr lang="en-US" dirty="0" smtClean="0"/>
              <a:t>That </a:t>
            </a:r>
            <a:r>
              <a:rPr lang="en-US" dirty="0"/>
              <a:t>should be evident from Him sending Jesus to die for us.</a:t>
            </a:r>
          </a:p>
          <a:p>
            <a:r>
              <a:rPr lang="en-US" dirty="0" smtClean="0"/>
              <a:t>Romans </a:t>
            </a:r>
            <a:r>
              <a:rPr lang="en-US" dirty="0"/>
              <a:t>5:8- "But God demonstrates His own love toward us, in that while we were still sinners, Christ died for us."</a:t>
            </a:r>
          </a:p>
          <a:p>
            <a:r>
              <a:rPr lang="en-US" dirty="0" smtClean="0"/>
              <a:t>John 3:16</a:t>
            </a:r>
            <a:endParaRPr lang="en-US" dirty="0"/>
          </a:p>
        </p:txBody>
      </p:sp>
    </p:spTree>
    <p:extLst>
      <p:ext uri="{BB962C8B-B14F-4D97-AF65-F5344CB8AC3E}">
        <p14:creationId xmlns:p14="http://schemas.microsoft.com/office/powerpoint/2010/main" val="324675251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1049</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How Close Is God?</vt:lpstr>
      <vt:lpstr>INTRODUCTION</vt:lpstr>
      <vt:lpstr>INTRODUCTION</vt:lpstr>
      <vt:lpstr>INTRODUCTION</vt:lpstr>
      <vt:lpstr>GOD IS NEAR</vt:lpstr>
      <vt:lpstr>GOD IS NEAR</vt:lpstr>
      <vt:lpstr>GOD HEARS</vt:lpstr>
      <vt:lpstr>GOD HEARS</vt:lpstr>
      <vt:lpstr>GOD CARES</vt:lpstr>
      <vt:lpstr>GOD CARES</vt:lpstr>
      <vt:lpstr>GOD GIVES</vt:lpstr>
      <vt:lpstr>GOD GIVES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Close Is God?</dc:title>
  <dc:creator>Aarons</dc:creator>
  <cp:lastModifiedBy>Aarons</cp:lastModifiedBy>
  <cp:revision>4</cp:revision>
  <dcterms:created xsi:type="dcterms:W3CDTF">2015-08-25T02:25:08Z</dcterms:created>
  <dcterms:modified xsi:type="dcterms:W3CDTF">2015-08-25T02:53:29Z</dcterms:modified>
</cp:coreProperties>
</file>