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1" r:id="rId13"/>
    <p:sldId id="268" r:id="rId14"/>
    <p:sldId id="269" r:id="rId15"/>
    <p:sldId id="270" r:id="rId16"/>
    <p:sldId id="272"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0" autoAdjust="0"/>
    <p:restoredTop sz="86478" autoAdjust="0"/>
  </p:normalViewPr>
  <p:slideViewPr>
    <p:cSldViewPr>
      <p:cViewPr varScale="1">
        <p:scale>
          <a:sx n="76" d="100"/>
          <a:sy n="76" d="100"/>
        </p:scale>
        <p:origin x="-882" y="-102"/>
      </p:cViewPr>
      <p:guideLst>
        <p:guide orient="horz" pos="2160"/>
        <p:guide pos="2880"/>
      </p:guideLst>
    </p:cSldViewPr>
  </p:slideViewPr>
  <p:outlineViewPr>
    <p:cViewPr>
      <p:scale>
        <a:sx n="33" d="100"/>
        <a:sy n="33" d="100"/>
      </p:scale>
      <p:origin x="0" y="73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02FB35-9AFE-4D80-A339-9FB53F6EE5C3}"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233297657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2FB35-9AFE-4D80-A339-9FB53F6EE5C3}"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248317552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2FB35-9AFE-4D80-A339-9FB53F6EE5C3}"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36150033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2FB35-9AFE-4D80-A339-9FB53F6EE5C3}"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4971445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2FB35-9AFE-4D80-A339-9FB53F6EE5C3}"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36708155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02FB35-9AFE-4D80-A339-9FB53F6EE5C3}"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33828566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02FB35-9AFE-4D80-A339-9FB53F6EE5C3}" type="datetimeFigureOut">
              <a:rPr lang="en-US" smtClean="0"/>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226744085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02FB35-9AFE-4D80-A339-9FB53F6EE5C3}" type="datetimeFigureOut">
              <a:rPr lang="en-US" smtClean="0"/>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381584714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2FB35-9AFE-4D80-A339-9FB53F6EE5C3}" type="datetimeFigureOut">
              <a:rPr lang="en-US" smtClean="0"/>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8703566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2FB35-9AFE-4D80-A339-9FB53F6EE5C3}"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116217803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2FB35-9AFE-4D80-A339-9FB53F6EE5C3}"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D2039-C08B-4087-BD95-7E61EF188D9A}" type="slidenum">
              <a:rPr lang="en-US" smtClean="0"/>
              <a:t>‹#›</a:t>
            </a:fld>
            <a:endParaRPr lang="en-US"/>
          </a:p>
        </p:txBody>
      </p:sp>
    </p:spTree>
    <p:extLst>
      <p:ext uri="{BB962C8B-B14F-4D97-AF65-F5344CB8AC3E}">
        <p14:creationId xmlns:p14="http://schemas.microsoft.com/office/powerpoint/2010/main" val="425754067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alpha val="49000"/>
              </a:srgbClr>
            </a:gs>
            <a:gs pos="75000">
              <a:schemeClr val="accent3">
                <a:lumMod val="60000"/>
                <a:lumOff val="40000"/>
              </a:schemeClr>
            </a:gs>
            <a:gs pos="82001">
              <a:schemeClr val="accent2">
                <a:lumMod val="60000"/>
                <a:lumOff val="40000"/>
              </a:schemeClr>
            </a:gs>
            <a:gs pos="100000">
              <a:srgbClr val="F8B049"/>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2FB35-9AFE-4D80-A339-9FB53F6EE5C3}" type="datetimeFigureOut">
              <a:rPr lang="en-US" smtClean="0"/>
              <a:t>2/19/2014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D2039-C08B-4087-BD95-7E61EF188D9A}" type="slidenum">
              <a:rPr lang="en-US" smtClean="0"/>
              <a:t>‹#›</a:t>
            </a:fld>
            <a:endParaRPr lang="en-US"/>
          </a:p>
        </p:txBody>
      </p:sp>
    </p:spTree>
    <p:extLst>
      <p:ext uri="{BB962C8B-B14F-4D97-AF65-F5344CB8AC3E}">
        <p14:creationId xmlns:p14="http://schemas.microsoft.com/office/powerpoint/2010/main" val="962498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Autofit/>
          </a:bodyPr>
          <a:lstStyle/>
          <a:p>
            <a:r>
              <a:rPr lang="en-US" sz="9600" dirty="0" smtClean="0"/>
              <a:t>Godliness</a:t>
            </a:r>
            <a:endParaRPr lang="en-US" sz="9600" dirty="0"/>
          </a:p>
        </p:txBody>
      </p:sp>
      <p:sp>
        <p:nvSpPr>
          <p:cNvPr id="3" name="Subtitle 2"/>
          <p:cNvSpPr>
            <a:spLocks noGrp="1"/>
          </p:cNvSpPr>
          <p:nvPr>
            <p:ph type="subTitle" idx="1"/>
          </p:nvPr>
        </p:nvSpPr>
        <p:spPr>
          <a:xfrm>
            <a:off x="685800" y="3886200"/>
            <a:ext cx="5715000" cy="1752600"/>
          </a:xfrm>
        </p:spPr>
        <p:txBody>
          <a:bodyPr/>
          <a:lstStyle/>
          <a:p>
            <a:r>
              <a:rPr lang="en-US" dirty="0" smtClean="0">
                <a:solidFill>
                  <a:schemeClr val="bg2">
                    <a:lumMod val="25000"/>
                  </a:schemeClr>
                </a:solidFill>
              </a:rPr>
              <a:t>Some thoughts to consider.</a:t>
            </a:r>
            <a:endParaRPr lang="en-US" dirty="0">
              <a:solidFill>
                <a:schemeClr val="bg2">
                  <a:lumMod val="25000"/>
                </a:schemeClr>
              </a:solidFill>
            </a:endParaRPr>
          </a:p>
        </p:txBody>
      </p:sp>
    </p:spTree>
    <p:extLst>
      <p:ext uri="{BB962C8B-B14F-4D97-AF65-F5344CB8AC3E}">
        <p14:creationId xmlns:p14="http://schemas.microsoft.com/office/powerpoint/2010/main" val="220552841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3</a:t>
            </a:r>
            <a:endParaRPr lang="en-US" dirty="0"/>
          </a:p>
        </p:txBody>
      </p:sp>
      <p:sp>
        <p:nvSpPr>
          <p:cNvPr id="3" name="Content Placeholder 2"/>
          <p:cNvSpPr>
            <a:spLocks noGrp="1"/>
          </p:cNvSpPr>
          <p:nvPr>
            <p:ph idx="1"/>
          </p:nvPr>
        </p:nvSpPr>
        <p:spPr/>
        <p:txBody>
          <a:bodyPr/>
          <a:lstStyle/>
          <a:p>
            <a:r>
              <a:rPr lang="en-US" dirty="0" smtClean="0"/>
              <a:t>5. holding to a form of godliness, although they have denied its power; and avoid such men as these.</a:t>
            </a:r>
            <a:endParaRPr lang="en-US" dirty="0"/>
          </a:p>
        </p:txBody>
      </p:sp>
    </p:spTree>
    <p:extLst>
      <p:ext uri="{BB962C8B-B14F-4D97-AF65-F5344CB8AC3E}">
        <p14:creationId xmlns:p14="http://schemas.microsoft.com/office/powerpoint/2010/main" val="309084644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Titus 1</a:t>
            </a:r>
            <a:endParaRPr lang="en-US" dirty="0"/>
          </a:p>
        </p:txBody>
      </p:sp>
      <p:sp>
        <p:nvSpPr>
          <p:cNvPr id="3" name="Content Placeholder 2"/>
          <p:cNvSpPr>
            <a:spLocks noGrp="1"/>
          </p:cNvSpPr>
          <p:nvPr>
            <p:ph idx="1"/>
          </p:nvPr>
        </p:nvSpPr>
        <p:spPr/>
        <p:txBody>
          <a:bodyPr/>
          <a:lstStyle/>
          <a:p>
            <a:r>
              <a:rPr lang="en-US" dirty="0" smtClean="0"/>
              <a:t>Paul, a bond-servant of God, and an apostle of Jesus Christ, for the faith of those chosen of God and the knowledge of the truth which is according to godliness,</a:t>
            </a:r>
            <a:endParaRPr lang="en-US" dirty="0"/>
          </a:p>
        </p:txBody>
      </p:sp>
    </p:spTree>
    <p:extLst>
      <p:ext uri="{BB962C8B-B14F-4D97-AF65-F5344CB8AC3E}">
        <p14:creationId xmlns:p14="http://schemas.microsoft.com/office/powerpoint/2010/main" val="210483230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1</a:t>
            </a:r>
            <a:endParaRPr lang="en-US" dirty="0"/>
          </a:p>
        </p:txBody>
      </p:sp>
      <p:sp>
        <p:nvSpPr>
          <p:cNvPr id="3" name="Content Placeholder 2"/>
          <p:cNvSpPr>
            <a:spLocks noGrp="1"/>
          </p:cNvSpPr>
          <p:nvPr>
            <p:ph idx="1"/>
          </p:nvPr>
        </p:nvSpPr>
        <p:spPr/>
        <p:txBody>
          <a:bodyPr>
            <a:normAutofit lnSpcReduction="10000"/>
          </a:bodyPr>
          <a:lstStyle/>
          <a:p>
            <a:r>
              <a:rPr lang="en-US" dirty="0" smtClean="0"/>
              <a:t>3. seeing that His divine power has granted to us everything pertaining to life and godliness, through the true knowledge of Him who called us by His own glory and excellence.</a:t>
            </a:r>
          </a:p>
          <a:p>
            <a:r>
              <a:rPr lang="en-US" dirty="0" smtClean="0"/>
              <a:t>6. and in your knowledge, self-control, and in your self-control, perseverance, and in your perseverance, godliness.</a:t>
            </a:r>
          </a:p>
          <a:p>
            <a:r>
              <a:rPr lang="en-US" dirty="0" smtClean="0"/>
              <a:t>7. and in your godliness, brotherly kindness, and in your brotherly kindness, love.</a:t>
            </a:r>
          </a:p>
        </p:txBody>
      </p:sp>
    </p:spTree>
    <p:extLst>
      <p:ext uri="{BB962C8B-B14F-4D97-AF65-F5344CB8AC3E}">
        <p14:creationId xmlns:p14="http://schemas.microsoft.com/office/powerpoint/2010/main" val="96803825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3</a:t>
            </a:r>
            <a:endParaRPr lang="en-US" dirty="0"/>
          </a:p>
        </p:txBody>
      </p:sp>
      <p:sp>
        <p:nvSpPr>
          <p:cNvPr id="3" name="Content Placeholder 2"/>
          <p:cNvSpPr>
            <a:spLocks noGrp="1"/>
          </p:cNvSpPr>
          <p:nvPr>
            <p:ph idx="1"/>
          </p:nvPr>
        </p:nvSpPr>
        <p:spPr/>
        <p:txBody>
          <a:bodyPr/>
          <a:lstStyle/>
          <a:p>
            <a:r>
              <a:rPr lang="en-US" dirty="0" smtClean="0"/>
              <a:t>11. Since all these things are to be destroyed in this way, what sort of people ought you to be in holy conduct and godliness,</a:t>
            </a:r>
            <a:endParaRPr lang="en-US" dirty="0"/>
          </a:p>
        </p:txBody>
      </p:sp>
    </p:spTree>
    <p:extLst>
      <p:ext uri="{BB962C8B-B14F-4D97-AF65-F5344CB8AC3E}">
        <p14:creationId xmlns:p14="http://schemas.microsoft.com/office/powerpoint/2010/main" val="693773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lstStyle/>
          <a:p>
            <a:r>
              <a:rPr lang="en-US" dirty="0" smtClean="0"/>
              <a:t>Notice that this word is not used until the latter days of the New Testament writings.</a:t>
            </a:r>
          </a:p>
          <a:p>
            <a:r>
              <a:rPr lang="en-US" dirty="0" smtClean="0"/>
              <a:t>However the concept must have been preached from the beginning of the gospel.</a:t>
            </a:r>
          </a:p>
          <a:p>
            <a:r>
              <a:rPr lang="en-US" dirty="0" smtClean="0"/>
              <a:t>Seeing as the word used in the later texts was used to describe what a faithful Christian was to be as written in the early texts.</a:t>
            </a:r>
            <a:endParaRPr lang="en-US" dirty="0"/>
          </a:p>
        </p:txBody>
      </p:sp>
    </p:spTree>
    <p:extLst>
      <p:ext uri="{BB962C8B-B14F-4D97-AF65-F5344CB8AC3E}">
        <p14:creationId xmlns:p14="http://schemas.microsoft.com/office/powerpoint/2010/main" val="9932804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 is profitable</a:t>
            </a:r>
            <a:endParaRPr lang="en-US" dirty="0"/>
          </a:p>
        </p:txBody>
      </p:sp>
      <p:sp>
        <p:nvSpPr>
          <p:cNvPr id="3" name="Content Placeholder 2"/>
          <p:cNvSpPr>
            <a:spLocks noGrp="1"/>
          </p:cNvSpPr>
          <p:nvPr>
            <p:ph idx="1"/>
          </p:nvPr>
        </p:nvSpPr>
        <p:spPr/>
        <p:txBody>
          <a:bodyPr/>
          <a:lstStyle/>
          <a:p>
            <a:r>
              <a:rPr lang="en-US" dirty="0" smtClean="0"/>
              <a:t>1 Timothy 4:8</a:t>
            </a:r>
          </a:p>
          <a:p>
            <a:r>
              <a:rPr lang="en-US" dirty="0" smtClean="0"/>
              <a:t>Physically</a:t>
            </a:r>
          </a:p>
          <a:p>
            <a:r>
              <a:rPr lang="en-US" dirty="0" smtClean="0"/>
              <a:t>Mentally</a:t>
            </a:r>
          </a:p>
          <a:p>
            <a:r>
              <a:rPr lang="en-US" dirty="0" smtClean="0"/>
              <a:t>Emotionally</a:t>
            </a:r>
          </a:p>
          <a:p>
            <a:r>
              <a:rPr lang="en-US" dirty="0" smtClean="0"/>
              <a:t>Spiritually</a:t>
            </a:r>
          </a:p>
          <a:p>
            <a:r>
              <a:rPr lang="en-US" dirty="0" smtClean="0"/>
              <a:t>When we learn to focus upon pleasing God and being the kind of person God wants us to be, our whole being is better in all of these.</a:t>
            </a:r>
            <a:endParaRPr lang="en-US" dirty="0"/>
          </a:p>
        </p:txBody>
      </p:sp>
    </p:spTree>
    <p:extLst>
      <p:ext uri="{BB962C8B-B14F-4D97-AF65-F5344CB8AC3E}">
        <p14:creationId xmlns:p14="http://schemas.microsoft.com/office/powerpoint/2010/main" val="317701429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 is profitable</a:t>
            </a:r>
            <a:endParaRPr lang="en-US" dirty="0"/>
          </a:p>
        </p:txBody>
      </p:sp>
      <p:sp>
        <p:nvSpPr>
          <p:cNvPr id="3" name="Content Placeholder 2"/>
          <p:cNvSpPr>
            <a:spLocks noGrp="1"/>
          </p:cNvSpPr>
          <p:nvPr>
            <p:ph idx="1"/>
          </p:nvPr>
        </p:nvSpPr>
        <p:spPr/>
        <p:txBody>
          <a:bodyPr/>
          <a:lstStyle/>
          <a:p>
            <a:r>
              <a:rPr lang="en-US" dirty="0" smtClean="0"/>
              <a:t>At all times now,</a:t>
            </a:r>
          </a:p>
          <a:p>
            <a:r>
              <a:rPr lang="en-US" dirty="0" smtClean="0"/>
              <a:t>And the ultimate profit will be realized when we get to heaven.</a:t>
            </a:r>
          </a:p>
          <a:p>
            <a:r>
              <a:rPr lang="en-US" dirty="0" smtClean="0"/>
              <a:t>That means it will have been worth it to pursue godliness.</a:t>
            </a:r>
            <a:endParaRPr lang="en-US" dirty="0"/>
          </a:p>
        </p:txBody>
      </p:sp>
    </p:spTree>
    <p:extLst>
      <p:ext uri="{BB962C8B-B14F-4D97-AF65-F5344CB8AC3E}">
        <p14:creationId xmlns:p14="http://schemas.microsoft.com/office/powerpoint/2010/main" val="20724057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Each of these verses gives us a better understanding about what godliness means.</a:t>
            </a:r>
          </a:p>
          <a:p>
            <a:r>
              <a:rPr lang="en-US" dirty="0" smtClean="0"/>
              <a:t>2 Peter 1:5-11 informs us that we must be actively pursuing godliness and it is for our soul’s salvation.</a:t>
            </a:r>
          </a:p>
          <a:p>
            <a:r>
              <a:rPr lang="en-US" dirty="0" smtClean="0"/>
              <a:t>Can you consider yourself to have godliness?</a:t>
            </a:r>
          </a:p>
          <a:p>
            <a:r>
              <a:rPr lang="en-US" dirty="0" smtClean="0"/>
              <a:t>Do you need to make changes to become the godly person God wants you to be?</a:t>
            </a:r>
            <a:endParaRPr lang="en-US" dirty="0"/>
          </a:p>
        </p:txBody>
      </p:sp>
    </p:spTree>
    <p:extLst>
      <p:ext uri="{BB962C8B-B14F-4D97-AF65-F5344CB8AC3E}">
        <p14:creationId xmlns:p14="http://schemas.microsoft.com/office/powerpoint/2010/main" val="344351584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Godliness is a trait of character that is mentioned several times in the scriptures.</a:t>
            </a:r>
          </a:p>
          <a:p>
            <a:r>
              <a:rPr lang="en-US" dirty="0" smtClean="0"/>
              <a:t>Paul’s letter to Timothy has the greatest usage of the word.</a:t>
            </a:r>
          </a:p>
          <a:p>
            <a:r>
              <a:rPr lang="en-US" dirty="0" smtClean="0"/>
              <a:t>As we look at the word, we see that it is a positive thing to capture and make a part of our character.</a:t>
            </a:r>
          </a:p>
          <a:p>
            <a:r>
              <a:rPr lang="en-US" dirty="0" smtClean="0"/>
              <a:t>But how do we describe godliness?</a:t>
            </a:r>
            <a:endParaRPr lang="en-US" dirty="0"/>
          </a:p>
        </p:txBody>
      </p:sp>
    </p:spTree>
    <p:extLst>
      <p:ext uri="{BB962C8B-B14F-4D97-AF65-F5344CB8AC3E}">
        <p14:creationId xmlns:p14="http://schemas.microsoft.com/office/powerpoint/2010/main" val="244690071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lstStyle/>
          <a:p>
            <a:r>
              <a:rPr lang="en-US" dirty="0"/>
              <a:t>Just what is Godliness? </a:t>
            </a:r>
            <a:endParaRPr lang="en-US" dirty="0" smtClean="0"/>
          </a:p>
          <a:p>
            <a:r>
              <a:rPr lang="en-US" dirty="0" smtClean="0"/>
              <a:t>It </a:t>
            </a:r>
            <a:r>
              <a:rPr lang="en-US" dirty="0"/>
              <a:t>comes from the Greek word "</a:t>
            </a:r>
            <a:r>
              <a:rPr lang="en-US" dirty="0" err="1"/>
              <a:t>eusebia</a:t>
            </a:r>
            <a:r>
              <a:rPr lang="en-US" dirty="0"/>
              <a:t>" and Thayer tells us it means: "piety towards God, godliness". </a:t>
            </a:r>
          </a:p>
          <a:p>
            <a:r>
              <a:rPr lang="en-US" dirty="0" smtClean="0"/>
              <a:t>In </a:t>
            </a:r>
            <a:r>
              <a:rPr lang="en-US" dirty="0"/>
              <a:t>the New Testament, the KJV, this form of the word is found 15 times, 14 times it is translated "godliness" and 1 time "holiness." </a:t>
            </a:r>
          </a:p>
          <a:p>
            <a:endParaRPr lang="en-US" dirty="0"/>
          </a:p>
        </p:txBody>
      </p:sp>
    </p:spTree>
    <p:extLst>
      <p:ext uri="{BB962C8B-B14F-4D97-AF65-F5344CB8AC3E}">
        <p14:creationId xmlns:p14="http://schemas.microsoft.com/office/powerpoint/2010/main" val="390188308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normAutofit lnSpcReduction="10000"/>
          </a:bodyPr>
          <a:lstStyle/>
          <a:p>
            <a:r>
              <a:rPr lang="en-US" dirty="0"/>
              <a:t>Mr. Barclay, in his New Testament Words, tells us that : </a:t>
            </a:r>
            <a:endParaRPr lang="en-US" dirty="0" smtClean="0"/>
          </a:p>
          <a:p>
            <a:r>
              <a:rPr lang="en-US" dirty="0" smtClean="0"/>
              <a:t>"</a:t>
            </a:r>
            <a:r>
              <a:rPr lang="en-US" dirty="0" err="1"/>
              <a:t>Eusebia</a:t>
            </a:r>
            <a:r>
              <a:rPr lang="en-US" dirty="0"/>
              <a:t> is the right attitude to God and to things divine, the attitude which does not eliminate God all together, and which gives God the place He ought to occupy in life and in thought and in devotion</a:t>
            </a:r>
            <a:r>
              <a:rPr lang="en-US" dirty="0" smtClean="0"/>
              <a:t>...</a:t>
            </a:r>
          </a:p>
          <a:p>
            <a:r>
              <a:rPr lang="en-US" dirty="0" err="1" smtClean="0"/>
              <a:t>Eusebia</a:t>
            </a:r>
            <a:r>
              <a:rPr lang="en-US" dirty="0" smtClean="0"/>
              <a:t> </a:t>
            </a:r>
            <a:r>
              <a:rPr lang="en-US" dirty="0"/>
              <a:t>gives God the right </a:t>
            </a:r>
            <a:r>
              <a:rPr lang="en-US" dirty="0" smtClean="0"/>
              <a:t>place in our hearts, </a:t>
            </a:r>
            <a:r>
              <a:rPr lang="en-US" dirty="0"/>
              <a:t>and worships God in the right way." </a:t>
            </a:r>
          </a:p>
          <a:p>
            <a:endParaRPr lang="en-US" dirty="0"/>
          </a:p>
        </p:txBody>
      </p:sp>
    </p:spTree>
    <p:extLst>
      <p:ext uri="{BB962C8B-B14F-4D97-AF65-F5344CB8AC3E}">
        <p14:creationId xmlns:p14="http://schemas.microsoft.com/office/powerpoint/2010/main" val="38298589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normAutofit lnSpcReduction="10000"/>
          </a:bodyPr>
          <a:lstStyle/>
          <a:p>
            <a:r>
              <a:rPr lang="en-US" dirty="0" smtClean="0"/>
              <a:t>So, when we look at these definitions of the word "Godliness", we see that it involves the right attitude of mind toward God and the right kind of action toward God and divine things. </a:t>
            </a:r>
          </a:p>
          <a:p>
            <a:r>
              <a:rPr lang="en-US" dirty="0" smtClean="0"/>
              <a:t>Is there any way to be saved without godliness?</a:t>
            </a:r>
          </a:p>
          <a:p>
            <a:r>
              <a:rPr lang="en-US" dirty="0" smtClean="0"/>
              <a:t>After our lesson, I think you will agree that the answer is no!</a:t>
            </a:r>
          </a:p>
          <a:p>
            <a:endParaRPr lang="en-US" dirty="0"/>
          </a:p>
        </p:txBody>
      </p:sp>
    </p:spTree>
    <p:extLst>
      <p:ext uri="{BB962C8B-B14F-4D97-AF65-F5344CB8AC3E}">
        <p14:creationId xmlns:p14="http://schemas.microsoft.com/office/powerpoint/2010/main" val="138329187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3" name="Content Placeholder 2"/>
          <p:cNvSpPr>
            <a:spLocks noGrp="1"/>
          </p:cNvSpPr>
          <p:nvPr>
            <p:ph idx="1"/>
          </p:nvPr>
        </p:nvSpPr>
        <p:spPr/>
        <p:txBody>
          <a:bodyPr/>
          <a:lstStyle/>
          <a:p>
            <a:r>
              <a:rPr lang="en-US" dirty="0" smtClean="0"/>
              <a:t>2. for kings and all who are in authority, in order that we may lead a tranquil and quiet life in all godliness and dignity.</a:t>
            </a:r>
          </a:p>
          <a:p>
            <a:r>
              <a:rPr lang="en-US" dirty="0" smtClean="0"/>
              <a:t>10. but rather by means of good works, as befits women making a claim to godliness.</a:t>
            </a:r>
            <a:endParaRPr lang="en-US" dirty="0"/>
          </a:p>
        </p:txBody>
      </p:sp>
    </p:spTree>
    <p:extLst>
      <p:ext uri="{BB962C8B-B14F-4D97-AF65-F5344CB8AC3E}">
        <p14:creationId xmlns:p14="http://schemas.microsoft.com/office/powerpoint/2010/main" val="71323864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3</a:t>
            </a:r>
            <a:endParaRPr lang="en-US" dirty="0"/>
          </a:p>
        </p:txBody>
      </p:sp>
      <p:sp>
        <p:nvSpPr>
          <p:cNvPr id="3" name="Content Placeholder 2"/>
          <p:cNvSpPr>
            <a:spLocks noGrp="1"/>
          </p:cNvSpPr>
          <p:nvPr>
            <p:ph idx="1"/>
          </p:nvPr>
        </p:nvSpPr>
        <p:spPr/>
        <p:txBody>
          <a:bodyPr/>
          <a:lstStyle/>
          <a:p>
            <a:r>
              <a:rPr lang="en-US" dirty="0" smtClean="0"/>
              <a:t>16. And by common confession great is the mystery of godliness; He who was revealed in the flesh, was vindicated in the Spirit, beheld by angels, proclaimed among the nations, believed on in the world, Taken up in glory.</a:t>
            </a:r>
            <a:endParaRPr lang="en-US" dirty="0"/>
          </a:p>
        </p:txBody>
      </p:sp>
    </p:spTree>
    <p:extLst>
      <p:ext uri="{BB962C8B-B14F-4D97-AF65-F5344CB8AC3E}">
        <p14:creationId xmlns:p14="http://schemas.microsoft.com/office/powerpoint/2010/main" val="186354663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4</a:t>
            </a:r>
            <a:endParaRPr lang="en-US" dirty="0"/>
          </a:p>
        </p:txBody>
      </p:sp>
      <p:sp>
        <p:nvSpPr>
          <p:cNvPr id="3" name="Content Placeholder 2"/>
          <p:cNvSpPr>
            <a:spLocks noGrp="1"/>
          </p:cNvSpPr>
          <p:nvPr>
            <p:ph idx="1"/>
          </p:nvPr>
        </p:nvSpPr>
        <p:spPr/>
        <p:txBody>
          <a:bodyPr/>
          <a:lstStyle/>
          <a:p>
            <a:r>
              <a:rPr lang="en-US" dirty="0" smtClean="0"/>
              <a:t>7. but have nothing to do with world fables fit only for old women.  On the other hand, discipline yourself for the purpose of godliness;</a:t>
            </a:r>
          </a:p>
          <a:p>
            <a:r>
              <a:rPr lang="en-US" dirty="0" smtClean="0"/>
              <a:t>8. for bodily discipline is only of little profit, but godliness is profitable for all things, since it holds promise for the present life and also for the life to come.</a:t>
            </a:r>
            <a:endParaRPr lang="en-US" dirty="0"/>
          </a:p>
        </p:txBody>
      </p:sp>
    </p:spTree>
    <p:extLst>
      <p:ext uri="{BB962C8B-B14F-4D97-AF65-F5344CB8AC3E}">
        <p14:creationId xmlns:p14="http://schemas.microsoft.com/office/powerpoint/2010/main" val="261191495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6</a:t>
            </a:r>
            <a:endParaRPr lang="en-US" dirty="0"/>
          </a:p>
        </p:txBody>
      </p:sp>
      <p:sp>
        <p:nvSpPr>
          <p:cNvPr id="3" name="Content Placeholder 2"/>
          <p:cNvSpPr>
            <a:spLocks noGrp="1"/>
          </p:cNvSpPr>
          <p:nvPr>
            <p:ph idx="1"/>
          </p:nvPr>
        </p:nvSpPr>
        <p:spPr>
          <a:xfrm>
            <a:off x="0" y="1219200"/>
            <a:ext cx="9144000" cy="5486400"/>
          </a:xfrm>
        </p:spPr>
        <p:txBody>
          <a:bodyPr>
            <a:normAutofit fontScale="92500"/>
          </a:bodyPr>
          <a:lstStyle/>
          <a:p>
            <a:r>
              <a:rPr lang="en-US" dirty="0" smtClean="0"/>
              <a:t>3. If anyone advocates a different doctrine, and does not agree with sound words, those of our Lord Jesus Christ, and with the doctrine conforming to godliness,</a:t>
            </a:r>
          </a:p>
          <a:p>
            <a:r>
              <a:rPr lang="en-US" dirty="0" smtClean="0"/>
              <a:t>5. and constant friction between men of depraved mind and deprived of the truth, who suppose that godliness is a means of gain.</a:t>
            </a:r>
          </a:p>
          <a:p>
            <a:r>
              <a:rPr lang="en-US" dirty="0" smtClean="0"/>
              <a:t>6. But godliness actually is a means of great gain, when accompanied by contentment.</a:t>
            </a:r>
          </a:p>
          <a:p>
            <a:r>
              <a:rPr lang="en-US" dirty="0" smtClean="0"/>
              <a:t>11. But flee from these things, you man of God; and pursue righteousness, godliness, faith, love, perseverance and gentleness.</a:t>
            </a:r>
            <a:endParaRPr lang="en-US" dirty="0"/>
          </a:p>
        </p:txBody>
      </p:sp>
    </p:spTree>
    <p:extLst>
      <p:ext uri="{BB962C8B-B14F-4D97-AF65-F5344CB8AC3E}">
        <p14:creationId xmlns:p14="http://schemas.microsoft.com/office/powerpoint/2010/main" val="3157488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901</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Godliness</vt:lpstr>
      <vt:lpstr>Introduction</vt:lpstr>
      <vt:lpstr>Godliness</vt:lpstr>
      <vt:lpstr>Godliness</vt:lpstr>
      <vt:lpstr>Godliness</vt:lpstr>
      <vt:lpstr>1 Timothy 2</vt:lpstr>
      <vt:lpstr>1 Timothy 3</vt:lpstr>
      <vt:lpstr>1 Timothy 4</vt:lpstr>
      <vt:lpstr>1 Timothy 6</vt:lpstr>
      <vt:lpstr>2 Timothy 3</vt:lpstr>
      <vt:lpstr>Titus 1</vt:lpstr>
      <vt:lpstr>2 Peter 1</vt:lpstr>
      <vt:lpstr>2 Peter 3</vt:lpstr>
      <vt:lpstr>Godliness</vt:lpstr>
      <vt:lpstr>Godliness is profitable</vt:lpstr>
      <vt:lpstr>Godliness is profitable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Godliness</dc:title>
  <dc:creator>Aarons</dc:creator>
  <cp:lastModifiedBy>Aarons</cp:lastModifiedBy>
  <cp:revision>9</cp:revision>
  <dcterms:created xsi:type="dcterms:W3CDTF">2014-02-19T18:53:20Z</dcterms:created>
  <dcterms:modified xsi:type="dcterms:W3CDTF">2014-02-19T21:16:58Z</dcterms:modified>
</cp:coreProperties>
</file>