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6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0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11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4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7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8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8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7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18000">
              <a:srgbClr val="21D6E0">
                <a:alpha val="29000"/>
              </a:srgbClr>
            </a:gs>
            <a:gs pos="86000">
              <a:srgbClr val="FFFF00"/>
            </a:gs>
            <a:gs pos="100000">
              <a:srgbClr val="005CB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85000-1450-4D89-BD72-4D674DC70AD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5A37-B442-44A2-89FD-EEE7EF6A8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6670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ernard MT Condensed" panose="02050806060905020404" pitchFamily="18" charset="0"/>
              </a:rPr>
              <a:t>What Does God Want?</a:t>
            </a:r>
            <a:endParaRPr lang="en-US" sz="72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4200"/>
            <a:ext cx="9144000" cy="3505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Most people are selfish and ask the question of “What’s in it for me? Or What do I want?</a:t>
            </a:r>
          </a:p>
          <a:p>
            <a:r>
              <a:rPr lang="en-US" sz="4400" dirty="0" smtClean="0">
                <a:solidFill>
                  <a:srgbClr val="7030A0"/>
                </a:solidFill>
              </a:rPr>
              <a:t>More importantly we should ask what does God want?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8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God Wants First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638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Things </a:t>
            </a:r>
            <a:r>
              <a:rPr lang="en-US" dirty="0"/>
              <a:t>that can take God’s </a:t>
            </a:r>
            <a:r>
              <a:rPr lang="en-US" dirty="0" smtClean="0"/>
              <a:t>place…</a:t>
            </a:r>
            <a:endParaRPr lang="en-US" dirty="0"/>
          </a:p>
          <a:p>
            <a:r>
              <a:rPr lang="en-US" dirty="0" smtClean="0"/>
              <a:t>Selfishness </a:t>
            </a:r>
            <a:r>
              <a:rPr lang="en-US" dirty="0"/>
              <a:t>or a desire to please </a:t>
            </a:r>
            <a:r>
              <a:rPr lang="en-US" dirty="0" smtClean="0"/>
              <a:t>self. </a:t>
            </a:r>
            <a:endParaRPr lang="en-US" dirty="0"/>
          </a:p>
          <a:p>
            <a:pPr lvl="0"/>
            <a:r>
              <a:rPr lang="en-US" dirty="0"/>
              <a:t>Possessions- </a:t>
            </a:r>
            <a:r>
              <a:rPr lang="en-US" dirty="0" smtClean="0"/>
              <a:t>Matthew 19:22.</a:t>
            </a:r>
            <a:endParaRPr lang="en-US" dirty="0"/>
          </a:p>
          <a:p>
            <a:pPr lvl="0"/>
            <a:r>
              <a:rPr lang="en-US" dirty="0"/>
              <a:t>Pleasures and approval of the </a:t>
            </a:r>
            <a:r>
              <a:rPr lang="en-US" dirty="0" smtClean="0"/>
              <a:t>world – </a:t>
            </a:r>
            <a:br>
              <a:rPr lang="en-US" dirty="0" smtClean="0"/>
            </a:br>
            <a:r>
              <a:rPr lang="en-US" dirty="0" smtClean="0"/>
              <a:t>2 Timothy 4:10.</a:t>
            </a:r>
            <a:endParaRPr lang="en-US" dirty="0"/>
          </a:p>
          <a:p>
            <a:pPr lvl="0"/>
            <a:r>
              <a:rPr lang="en-US" dirty="0"/>
              <a:t>Any thing that takes God’s place in our heart becomes an </a:t>
            </a:r>
            <a:r>
              <a:rPr lang="en-US" dirty="0" smtClean="0"/>
              <a:t>idol - Colossians 3:5.</a:t>
            </a:r>
            <a:endParaRPr lang="en-US" dirty="0"/>
          </a:p>
          <a:p>
            <a:pPr lvl="0"/>
            <a:r>
              <a:rPr lang="en-US" dirty="0"/>
              <a:t>When God is first, we will gladly give Him all the other things He </a:t>
            </a:r>
            <a:r>
              <a:rPr lang="en-US" dirty="0" smtClean="0"/>
              <a:t>requires.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6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God Wants Our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He </a:t>
            </a:r>
            <a:r>
              <a:rPr lang="en-US" dirty="0"/>
              <a:t>Commanded the best for sacrifices under the </a:t>
            </a:r>
            <a:r>
              <a:rPr lang="en-US" dirty="0" smtClean="0"/>
              <a:t>Law - Leviticus 22:19.</a:t>
            </a:r>
            <a:endParaRPr lang="en-US" dirty="0"/>
          </a:p>
          <a:p>
            <a:pPr lvl="0"/>
            <a:r>
              <a:rPr lang="en-US" dirty="0"/>
              <a:t>Jews in Malachi’s day were cursed because they withheld their tithes and their </a:t>
            </a:r>
            <a:r>
              <a:rPr lang="en-US" dirty="0" smtClean="0"/>
              <a:t>best - Malachi 3:8.</a:t>
            </a:r>
            <a:endParaRPr lang="en-US" dirty="0"/>
          </a:p>
          <a:p>
            <a:pPr lvl="0"/>
            <a:r>
              <a:rPr lang="en-US" dirty="0"/>
              <a:t>God has given the best to </a:t>
            </a:r>
            <a:r>
              <a:rPr lang="en-US" dirty="0" smtClean="0"/>
              <a:t>us - </a:t>
            </a:r>
            <a:r>
              <a:rPr lang="en-US" dirty="0"/>
              <a:t>Jn. </a:t>
            </a:r>
            <a:r>
              <a:rPr lang="en-US" dirty="0" smtClean="0"/>
              <a:t>3:16.</a:t>
            </a:r>
            <a:endParaRPr lang="en-US" dirty="0"/>
          </a:p>
          <a:p>
            <a:pPr lvl="0"/>
            <a:r>
              <a:rPr lang="en-US" dirty="0"/>
              <a:t>He deserves the best of our time, energy, talents and </a:t>
            </a:r>
            <a:r>
              <a:rPr lang="en-US" dirty="0" smtClean="0"/>
              <a:t>possessions.</a:t>
            </a:r>
            <a:endParaRPr lang="en-US" dirty="0"/>
          </a:p>
          <a:p>
            <a:pPr lvl="0"/>
            <a:r>
              <a:rPr lang="en-US" dirty="0"/>
              <a:t>If God holds first place in our lives, then we will give Him the best that we </a:t>
            </a:r>
            <a:r>
              <a:rPr lang="en-US" dirty="0" smtClean="0"/>
              <a:t>have.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Wants Us To Be 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more people who are saved, the more glorified God will be.</a:t>
            </a:r>
          </a:p>
          <a:p>
            <a:r>
              <a:rPr lang="en-US" sz="3600" dirty="0" smtClean="0"/>
              <a:t>God does not want people to perish – </a:t>
            </a:r>
            <a:br>
              <a:rPr lang="en-US" sz="3600" dirty="0" smtClean="0"/>
            </a:br>
            <a:r>
              <a:rPr lang="en-US" sz="3600" dirty="0" smtClean="0"/>
              <a:t>2 Peter 3:9</a:t>
            </a:r>
          </a:p>
          <a:p>
            <a:r>
              <a:rPr lang="en-US" sz="3600" dirty="0" smtClean="0"/>
              <a:t>God gave us His grace in Jesus </a:t>
            </a:r>
            <a:r>
              <a:rPr lang="en-US" sz="3600" smtClean="0"/>
              <a:t>– </a:t>
            </a:r>
            <a:br>
              <a:rPr lang="en-US" sz="3600" smtClean="0"/>
            </a:br>
            <a:r>
              <a:rPr lang="en-US" sz="3600" smtClean="0"/>
              <a:t>Titus </a:t>
            </a:r>
            <a:r>
              <a:rPr lang="en-US" sz="3600" dirty="0" smtClean="0"/>
              <a:t>2:11-14</a:t>
            </a:r>
          </a:p>
          <a:p>
            <a:r>
              <a:rPr lang="en-US" sz="3600" dirty="0" smtClean="0"/>
              <a:t>God saves the righteous according to His own purpose – 2 Timothy 1: 9-10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511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There </a:t>
            </a:r>
            <a:r>
              <a:rPr lang="en-US" sz="3600" dirty="0"/>
              <a:t>are things that God claims, and we ought to cheerfully give them to </a:t>
            </a:r>
            <a:r>
              <a:rPr lang="en-US" sz="3600" dirty="0" smtClean="0"/>
              <a:t>Him.</a:t>
            </a:r>
            <a:endParaRPr lang="en-US" sz="3600" dirty="0"/>
          </a:p>
          <a:p>
            <a:pPr lvl="0"/>
            <a:r>
              <a:rPr lang="en-US" sz="3600" dirty="0"/>
              <a:t>Our love, our obedient service, our worship, first place in our hearts and lives, and the best that we </a:t>
            </a:r>
            <a:r>
              <a:rPr lang="en-US" sz="3600" dirty="0" smtClean="0"/>
              <a:t>have.</a:t>
            </a:r>
            <a:endParaRPr lang="en-US" sz="3600" dirty="0"/>
          </a:p>
          <a:p>
            <a:pPr lvl="0"/>
            <a:r>
              <a:rPr lang="en-US" sz="3600" dirty="0"/>
              <a:t>He will bless and reward those who give Him these </a:t>
            </a:r>
            <a:r>
              <a:rPr lang="en-US" sz="3600" dirty="0" smtClean="0"/>
              <a:t>things.  </a:t>
            </a:r>
            <a:endParaRPr lang="en-US" sz="3600" dirty="0"/>
          </a:p>
          <a:p>
            <a:pPr lvl="0"/>
            <a:r>
              <a:rPr lang="en-US" sz="3600" dirty="0"/>
              <a:t>Are you giving these things to the Lord </a:t>
            </a:r>
            <a:r>
              <a:rPr lang="en-US" sz="3600" dirty="0" smtClean="0"/>
              <a:t>today?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4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22:15-22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r>
              <a:rPr lang="en-US" sz="2400" dirty="0"/>
              <a:t>15. Then went the Pharisees, and took counsel how they might entangle him in his </a:t>
            </a:r>
            <a:r>
              <a:rPr lang="en-US" sz="2400" dirty="0" smtClean="0"/>
              <a:t>talk. 16</a:t>
            </a:r>
            <a:r>
              <a:rPr lang="en-US" sz="2400" dirty="0"/>
              <a:t>. And they sent out unto him their disciples with the </a:t>
            </a:r>
            <a:r>
              <a:rPr lang="en-US" sz="2400" dirty="0" err="1"/>
              <a:t>Herodians</a:t>
            </a:r>
            <a:r>
              <a:rPr lang="en-US" sz="2400" dirty="0"/>
              <a:t>, saying, Master, we know that thou art true, and </a:t>
            </a:r>
            <a:r>
              <a:rPr lang="en-US" sz="2400" dirty="0" err="1"/>
              <a:t>teachest</a:t>
            </a:r>
            <a:r>
              <a:rPr lang="en-US" sz="2400" dirty="0"/>
              <a:t> the way of God in truth, neither </a:t>
            </a:r>
            <a:r>
              <a:rPr lang="en-US" sz="2400" dirty="0" err="1"/>
              <a:t>carest</a:t>
            </a:r>
            <a:r>
              <a:rPr lang="en-US" sz="2400" dirty="0"/>
              <a:t> thou for any man: for thou </a:t>
            </a:r>
            <a:r>
              <a:rPr lang="en-US" sz="2400" dirty="0" err="1"/>
              <a:t>regardest</a:t>
            </a:r>
            <a:r>
              <a:rPr lang="en-US" sz="2400" dirty="0"/>
              <a:t> not the person of </a:t>
            </a:r>
            <a:r>
              <a:rPr lang="en-US" sz="2400" dirty="0" smtClean="0"/>
              <a:t>men. 17</a:t>
            </a:r>
            <a:r>
              <a:rPr lang="en-US" sz="2400" dirty="0"/>
              <a:t>. Tell us therefore, What </a:t>
            </a:r>
            <a:r>
              <a:rPr lang="en-US" sz="2400" dirty="0" err="1"/>
              <a:t>thinkest</a:t>
            </a:r>
            <a:r>
              <a:rPr lang="en-US" sz="2400" dirty="0"/>
              <a:t> thou? Is it lawful to give tribute unto Caesar, or </a:t>
            </a:r>
            <a:r>
              <a:rPr lang="en-US" sz="2400" dirty="0" smtClean="0"/>
              <a:t>not? 18</a:t>
            </a:r>
            <a:r>
              <a:rPr lang="en-US" sz="2400" dirty="0"/>
              <a:t>. But Jesus perceived their wickedness, and said, Why tempt ye me, ye </a:t>
            </a:r>
            <a:r>
              <a:rPr lang="en-US" sz="2400" dirty="0" smtClean="0"/>
              <a:t>hypocrites? 19</a:t>
            </a:r>
            <a:r>
              <a:rPr lang="en-US" sz="2400" dirty="0"/>
              <a:t>. Shew me the tribute money. And they brought unto him a </a:t>
            </a:r>
            <a:r>
              <a:rPr lang="en-US" sz="2400" dirty="0" smtClean="0"/>
              <a:t>penny. 20</a:t>
            </a:r>
            <a:r>
              <a:rPr lang="en-US" sz="2400" dirty="0"/>
              <a:t>. And he </a:t>
            </a:r>
            <a:r>
              <a:rPr lang="en-US" sz="2400" dirty="0" err="1"/>
              <a:t>saith</a:t>
            </a:r>
            <a:r>
              <a:rPr lang="en-US" sz="2400" dirty="0"/>
              <a:t> unto them, Whose is this image and </a:t>
            </a:r>
            <a:r>
              <a:rPr lang="en-US" sz="2400" dirty="0" smtClean="0"/>
              <a:t>superscription? 21</a:t>
            </a:r>
            <a:r>
              <a:rPr lang="en-US" sz="2400" dirty="0"/>
              <a:t>. They say unto him, Caesar's. Then </a:t>
            </a:r>
            <a:r>
              <a:rPr lang="en-US" sz="2400" dirty="0" err="1"/>
              <a:t>saith</a:t>
            </a:r>
            <a:r>
              <a:rPr lang="en-US" sz="2400" dirty="0"/>
              <a:t> he unto them, Render therefore unto Caesar the things which are Caesar's; and unto God the things that are </a:t>
            </a:r>
            <a:r>
              <a:rPr lang="en-US" sz="2400" dirty="0" smtClean="0"/>
              <a:t>God's. 22</a:t>
            </a:r>
            <a:r>
              <a:rPr lang="en-US" sz="2400" dirty="0"/>
              <a:t>. When they had heard these words, they </a:t>
            </a:r>
            <a:r>
              <a:rPr lang="en-US" sz="2400" dirty="0" err="1"/>
              <a:t>marvelled</a:t>
            </a:r>
            <a:r>
              <a:rPr lang="en-US" sz="2400" dirty="0"/>
              <a:t>, and left him, and went their way.</a:t>
            </a:r>
          </a:p>
        </p:txBody>
      </p:sp>
    </p:spTree>
    <p:extLst>
      <p:ext uri="{BB962C8B-B14F-4D97-AF65-F5344CB8AC3E}">
        <p14:creationId xmlns:p14="http://schemas.microsoft.com/office/powerpoint/2010/main" val="170184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Jesus was teaching in the </a:t>
            </a:r>
            <a:r>
              <a:rPr lang="en-US" dirty="0" smtClean="0"/>
              <a:t>temple. </a:t>
            </a:r>
            <a:endParaRPr lang="en-US" dirty="0"/>
          </a:p>
          <a:p>
            <a:pPr lvl="0"/>
            <a:r>
              <a:rPr lang="en-US" dirty="0"/>
              <a:t>The Pharisees sent their disciples and the </a:t>
            </a:r>
            <a:r>
              <a:rPr lang="en-US" dirty="0" err="1"/>
              <a:t>Herodians</a:t>
            </a:r>
            <a:r>
              <a:rPr lang="en-US" dirty="0"/>
              <a:t> to Him with a </a:t>
            </a:r>
            <a:r>
              <a:rPr lang="en-US" dirty="0" smtClean="0"/>
              <a:t>question.</a:t>
            </a:r>
            <a:endParaRPr lang="en-US" dirty="0"/>
          </a:p>
          <a:p>
            <a:pPr lvl="0"/>
            <a:r>
              <a:rPr lang="en-US" dirty="0"/>
              <a:t>“Is it lawful to pay taxes to Caesar, or not?”- v. 17</a:t>
            </a:r>
          </a:p>
          <a:p>
            <a:pPr lvl="0"/>
            <a:r>
              <a:rPr lang="en-US" dirty="0" smtClean="0"/>
              <a:t>They came </a:t>
            </a:r>
            <a:r>
              <a:rPr lang="en-US" dirty="0"/>
              <a:t>to Jesus with deceit and flattery to try entrap </a:t>
            </a:r>
            <a:r>
              <a:rPr lang="en-US" dirty="0" smtClean="0"/>
              <a:t>Him.</a:t>
            </a:r>
            <a:endParaRPr lang="en-US" dirty="0"/>
          </a:p>
          <a:p>
            <a:pPr lvl="0"/>
            <a:r>
              <a:rPr lang="en-US" dirty="0"/>
              <a:t>If he answered yes, Jesus would have alienated Jews who resented paying tribute to </a:t>
            </a:r>
            <a:r>
              <a:rPr lang="en-US" dirty="0" smtClean="0"/>
              <a:t>Rome.</a:t>
            </a:r>
            <a:endParaRPr lang="en-US" dirty="0"/>
          </a:p>
          <a:p>
            <a:pPr lvl="0"/>
            <a:r>
              <a:rPr lang="en-US" dirty="0"/>
              <a:t>And if He said no, he would have been accused of </a:t>
            </a:r>
            <a:r>
              <a:rPr lang="en-US" dirty="0" smtClean="0"/>
              <a:t>rebellion.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0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638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Jesus immediately called for a coin and asked whose image was on </a:t>
            </a:r>
            <a:r>
              <a:rPr lang="en-US" dirty="0" smtClean="0"/>
              <a:t>it.</a:t>
            </a:r>
            <a:endParaRPr lang="en-US" dirty="0"/>
          </a:p>
          <a:p>
            <a:pPr lvl="0"/>
            <a:r>
              <a:rPr lang="en-US" dirty="0"/>
              <a:t>When they answered Caesar’s, He said, “ Render therefore to Caesar the things that are Caesar’s, and to God the things that are God’s.”- v. 21</a:t>
            </a:r>
          </a:p>
          <a:p>
            <a:pPr lvl="0"/>
            <a:r>
              <a:rPr lang="en-US" dirty="0"/>
              <a:t>Jesus’ answer caused them to </a:t>
            </a:r>
            <a:r>
              <a:rPr lang="en-US" dirty="0" smtClean="0"/>
              <a:t>marvel.</a:t>
            </a:r>
            <a:endParaRPr lang="en-US" dirty="0"/>
          </a:p>
          <a:p>
            <a:pPr lvl="0"/>
            <a:r>
              <a:rPr lang="en-US" dirty="0"/>
              <a:t>His answer suggests there are things that we ought to be giving to the </a:t>
            </a:r>
            <a:r>
              <a:rPr lang="en-US" dirty="0" smtClean="0"/>
              <a:t>Lord.</a:t>
            </a:r>
            <a:endParaRPr lang="en-US" dirty="0"/>
          </a:p>
          <a:p>
            <a:pPr lvl="0"/>
            <a:r>
              <a:rPr lang="en-US" dirty="0" smtClean="0"/>
              <a:t>We </a:t>
            </a:r>
            <a:r>
              <a:rPr lang="en-US" dirty="0"/>
              <a:t>want to consider some of those in this </a:t>
            </a:r>
            <a:r>
              <a:rPr lang="en-US" dirty="0" smtClean="0"/>
              <a:t>lesson.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1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Giving To God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God </a:t>
            </a:r>
            <a:r>
              <a:rPr lang="en-US" dirty="0"/>
              <a:t>owns all </a:t>
            </a:r>
            <a:r>
              <a:rPr lang="en-US" dirty="0" smtClean="0"/>
              <a:t>things.</a:t>
            </a:r>
            <a:endParaRPr lang="en-US" dirty="0"/>
          </a:p>
          <a:p>
            <a:pPr lvl="0"/>
            <a:r>
              <a:rPr lang="en-US" dirty="0" smtClean="0"/>
              <a:t>Psalm </a:t>
            </a:r>
            <a:r>
              <a:rPr lang="en-US" dirty="0"/>
              <a:t>24:1 says, “The earth is the LORD’s, and all its fullness, The world and those who dwell therein.”  </a:t>
            </a:r>
          </a:p>
          <a:p>
            <a:pPr lvl="0"/>
            <a:r>
              <a:rPr lang="en-US" dirty="0"/>
              <a:t>We are stewards of all that we </a:t>
            </a:r>
            <a:r>
              <a:rPr lang="en-US" dirty="0" smtClean="0"/>
              <a:t>possess.</a:t>
            </a:r>
            <a:endParaRPr lang="en-US" dirty="0"/>
          </a:p>
          <a:p>
            <a:pPr lvl="0"/>
            <a:r>
              <a:rPr lang="en-US" dirty="0"/>
              <a:t>Neither does God need the things that we have- Acts </a:t>
            </a:r>
            <a:r>
              <a:rPr lang="en-US" dirty="0" smtClean="0"/>
              <a:t>17:25.</a:t>
            </a:r>
            <a:endParaRPr lang="en-US" dirty="0"/>
          </a:p>
          <a:p>
            <a:pPr lvl="0"/>
            <a:r>
              <a:rPr lang="en-US" dirty="0"/>
              <a:t>But there are things God claims and wants us to give to </a:t>
            </a:r>
            <a:r>
              <a:rPr lang="en-US" dirty="0" smtClean="0"/>
              <a:t>Him.</a:t>
            </a:r>
            <a:endParaRPr lang="en-US" dirty="0"/>
          </a:p>
          <a:p>
            <a:pPr lvl="0"/>
            <a:r>
              <a:rPr lang="en-US" dirty="0"/>
              <a:t>These are identified in His book, the </a:t>
            </a:r>
            <a:r>
              <a:rPr lang="en-US" dirty="0" smtClean="0"/>
              <a:t>Bible.</a:t>
            </a:r>
            <a:endParaRPr lang="en-US" dirty="0"/>
          </a:p>
          <a:p>
            <a:pPr lvl="0"/>
            <a:r>
              <a:rPr lang="en-US" dirty="0"/>
              <a:t>It also reveals the punishment of those who withhold these things and the blessings of those who give </a:t>
            </a:r>
            <a:r>
              <a:rPr lang="en-US" dirty="0" smtClean="0"/>
              <a:t>them.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7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God Wants Our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It </a:t>
            </a:r>
            <a:r>
              <a:rPr lang="en-US" dirty="0"/>
              <a:t>is the great commandment in the </a:t>
            </a:r>
            <a:r>
              <a:rPr lang="en-US" dirty="0" smtClean="0"/>
              <a:t>Law - Matthew 22:37.</a:t>
            </a:r>
            <a:endParaRPr lang="en-US" dirty="0"/>
          </a:p>
          <a:p>
            <a:pPr lvl="0"/>
            <a:r>
              <a:rPr lang="en-US" dirty="0"/>
              <a:t>It is our response to His love for </a:t>
            </a:r>
            <a:r>
              <a:rPr lang="en-US" dirty="0" smtClean="0"/>
              <a:t>us - </a:t>
            </a:r>
            <a:r>
              <a:rPr lang="en-US" dirty="0"/>
              <a:t>I </a:t>
            </a:r>
            <a:r>
              <a:rPr lang="en-US" dirty="0" smtClean="0"/>
              <a:t>John 4:19.</a:t>
            </a:r>
            <a:endParaRPr lang="en-US" dirty="0"/>
          </a:p>
          <a:p>
            <a:pPr lvl="0"/>
            <a:r>
              <a:rPr lang="en-US" dirty="0"/>
              <a:t>To love God is to want to please Him in all </a:t>
            </a:r>
            <a:r>
              <a:rPr lang="en-US" dirty="0" smtClean="0"/>
              <a:t>things.</a:t>
            </a:r>
            <a:endParaRPr lang="en-US" dirty="0"/>
          </a:p>
          <a:p>
            <a:pPr lvl="0"/>
            <a:r>
              <a:rPr lang="en-US" dirty="0"/>
              <a:t>Loving God involves:</a:t>
            </a:r>
          </a:p>
          <a:p>
            <a:pPr lvl="0"/>
            <a:r>
              <a:rPr lang="en-US" dirty="0"/>
              <a:t>Loving His </a:t>
            </a:r>
            <a:r>
              <a:rPr lang="en-US" dirty="0" smtClean="0"/>
              <a:t>word - Psalm </a:t>
            </a:r>
            <a:r>
              <a:rPr lang="en-US" dirty="0"/>
              <a:t>119:97</a:t>
            </a:r>
          </a:p>
          <a:p>
            <a:pPr lvl="0"/>
            <a:r>
              <a:rPr lang="en-US" dirty="0"/>
              <a:t>Respecting and reverencing His </a:t>
            </a:r>
            <a:r>
              <a:rPr lang="en-US" dirty="0" smtClean="0"/>
              <a:t>name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Exodus </a:t>
            </a:r>
            <a:r>
              <a:rPr lang="en-US" dirty="0" smtClean="0"/>
              <a:t>20:7.</a:t>
            </a:r>
            <a:endParaRPr lang="en-US" dirty="0"/>
          </a:p>
          <a:p>
            <a:pPr lvl="0"/>
            <a:r>
              <a:rPr lang="en-US" dirty="0" smtClean="0"/>
              <a:t>Keeping </a:t>
            </a:r>
            <a:r>
              <a:rPr lang="en-US" dirty="0"/>
              <a:t>His </a:t>
            </a:r>
            <a:r>
              <a:rPr lang="en-US" dirty="0" smtClean="0"/>
              <a:t>commandments - </a:t>
            </a:r>
            <a:r>
              <a:rPr lang="en-US" dirty="0"/>
              <a:t>I </a:t>
            </a:r>
            <a:r>
              <a:rPr lang="en-US" dirty="0" smtClean="0"/>
              <a:t>John </a:t>
            </a:r>
            <a:r>
              <a:rPr lang="en-US" dirty="0"/>
              <a:t>5:3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8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God Wants Our Complete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56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We </a:t>
            </a:r>
            <a:r>
              <a:rPr lang="en-US" dirty="0"/>
              <a:t>demonstrate our love for God and our faith in Him by our obedience to His </a:t>
            </a:r>
            <a:r>
              <a:rPr lang="en-US" dirty="0" smtClean="0"/>
              <a:t>word.</a:t>
            </a:r>
            <a:endParaRPr lang="en-US" dirty="0"/>
          </a:p>
          <a:p>
            <a:pPr lvl="0"/>
            <a:r>
              <a:rPr lang="en-US" dirty="0"/>
              <a:t>He expects us to obey all that He has </a:t>
            </a:r>
            <a:r>
              <a:rPr lang="en-US" dirty="0" smtClean="0"/>
              <a:t>said - Colossians 3:17.</a:t>
            </a:r>
            <a:endParaRPr lang="en-US" dirty="0"/>
          </a:p>
          <a:p>
            <a:pPr lvl="0"/>
            <a:r>
              <a:rPr lang="en-US" dirty="0"/>
              <a:t>Without addition, subtraction or </a:t>
            </a:r>
            <a:r>
              <a:rPr lang="en-US" dirty="0" smtClean="0"/>
              <a:t>substitution - Revelation </a:t>
            </a:r>
            <a:r>
              <a:rPr lang="en-US" dirty="0"/>
              <a:t>22:18-19</a:t>
            </a:r>
          </a:p>
          <a:p>
            <a:pPr lvl="0"/>
            <a:r>
              <a:rPr lang="en-US" dirty="0"/>
              <a:t>God’s way is always best for us and for </a:t>
            </a:r>
            <a:r>
              <a:rPr lang="en-US" dirty="0" smtClean="0"/>
              <a:t>others. </a:t>
            </a:r>
            <a:endParaRPr lang="en-US" dirty="0"/>
          </a:p>
          <a:p>
            <a:pPr lvl="0"/>
            <a:r>
              <a:rPr lang="en-US" dirty="0"/>
              <a:t>Partial obedience is </a:t>
            </a:r>
            <a:r>
              <a:rPr lang="en-US" dirty="0" smtClean="0"/>
              <a:t>disobedience.</a:t>
            </a:r>
            <a:endParaRPr lang="en-US" dirty="0"/>
          </a:p>
          <a:p>
            <a:pPr lvl="0"/>
            <a:r>
              <a:rPr lang="en-US" dirty="0"/>
              <a:t>It substitutes human will for God’s </a:t>
            </a:r>
            <a:r>
              <a:rPr lang="en-US" dirty="0" smtClean="0"/>
              <a:t>will – </a:t>
            </a:r>
            <a:br>
              <a:rPr lang="en-US" dirty="0" smtClean="0"/>
            </a:br>
            <a:r>
              <a:rPr lang="en-US" dirty="0" smtClean="0"/>
              <a:t>I Samuel </a:t>
            </a:r>
            <a:r>
              <a:rPr lang="en-US" dirty="0"/>
              <a:t>15:22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7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God Wants Our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God </a:t>
            </a:r>
            <a:r>
              <a:rPr lang="en-US" dirty="0"/>
              <a:t>has desired worship in all </a:t>
            </a:r>
            <a:r>
              <a:rPr lang="en-US" dirty="0" smtClean="0"/>
              <a:t>ages.</a:t>
            </a:r>
            <a:endParaRPr lang="en-US" dirty="0"/>
          </a:p>
          <a:p>
            <a:pPr lvl="0"/>
            <a:r>
              <a:rPr lang="en-US" dirty="0"/>
              <a:t>God is the only being worthy of </a:t>
            </a:r>
            <a:r>
              <a:rPr lang="en-US" dirty="0" smtClean="0"/>
              <a:t>worship – </a:t>
            </a:r>
            <a:br>
              <a:rPr lang="en-US" dirty="0" smtClean="0"/>
            </a:br>
            <a:r>
              <a:rPr lang="en-US" dirty="0" smtClean="0"/>
              <a:t>Matthew </a:t>
            </a:r>
            <a:r>
              <a:rPr lang="en-US" dirty="0"/>
              <a:t>4:10</a:t>
            </a:r>
          </a:p>
          <a:p>
            <a:pPr lvl="0"/>
            <a:r>
              <a:rPr lang="en-US" dirty="0"/>
              <a:t>Those who love God will worship Him as often as </a:t>
            </a:r>
            <a:r>
              <a:rPr lang="en-US" dirty="0" smtClean="0"/>
              <a:t>possible.</a:t>
            </a:r>
            <a:endParaRPr lang="en-US" dirty="0"/>
          </a:p>
          <a:p>
            <a:pPr lvl="0"/>
            <a:r>
              <a:rPr lang="en-US" dirty="0"/>
              <a:t>God is not pleased with all </a:t>
            </a:r>
            <a:r>
              <a:rPr lang="en-US" dirty="0" smtClean="0"/>
              <a:t>worship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Leviticus </a:t>
            </a:r>
            <a:r>
              <a:rPr lang="en-US" dirty="0" smtClean="0"/>
              <a:t>10:1-2.</a:t>
            </a:r>
            <a:endParaRPr lang="en-US" dirty="0"/>
          </a:p>
          <a:p>
            <a:pPr lvl="0"/>
            <a:r>
              <a:rPr lang="en-US" dirty="0"/>
              <a:t>He has identified the worship that He </a:t>
            </a:r>
            <a:r>
              <a:rPr lang="en-US" dirty="0" smtClean="0"/>
              <a:t>wants.</a:t>
            </a:r>
            <a:endParaRPr lang="en-US" dirty="0"/>
          </a:p>
          <a:p>
            <a:pPr lvl="0"/>
            <a:r>
              <a:rPr lang="en-US" dirty="0"/>
              <a:t>Worship according His word and from our </a:t>
            </a:r>
            <a:r>
              <a:rPr lang="en-US" dirty="0" smtClean="0"/>
              <a:t>hearts - </a:t>
            </a:r>
            <a:br>
              <a:rPr lang="en-US" dirty="0" smtClean="0"/>
            </a:br>
            <a:r>
              <a:rPr lang="en-US" dirty="0" smtClean="0"/>
              <a:t>John 4:24.</a:t>
            </a:r>
            <a:endParaRPr lang="en-US" dirty="0"/>
          </a:p>
          <a:p>
            <a:pPr lvl="0"/>
            <a:r>
              <a:rPr lang="en-US" dirty="0"/>
              <a:t>Human innovations in worship dishonor </a:t>
            </a:r>
            <a:r>
              <a:rPr lang="en-US" dirty="0" smtClean="0"/>
              <a:t>God.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4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Wants First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 </a:t>
            </a:r>
            <a:r>
              <a:rPr lang="en-US" dirty="0"/>
              <a:t>our hearts and in our </a:t>
            </a:r>
            <a:r>
              <a:rPr lang="en-US" dirty="0" smtClean="0"/>
              <a:t>lives.</a:t>
            </a:r>
            <a:endParaRPr lang="en-US" dirty="0"/>
          </a:p>
          <a:p>
            <a:pPr lvl="0"/>
            <a:r>
              <a:rPr lang="en-US" dirty="0"/>
              <a:t>He wants us to love and trust Him more than any </a:t>
            </a:r>
            <a:r>
              <a:rPr lang="en-US" dirty="0" smtClean="0"/>
              <a:t>other.</a:t>
            </a:r>
            <a:endParaRPr lang="en-US" dirty="0"/>
          </a:p>
          <a:p>
            <a:pPr lvl="0"/>
            <a:r>
              <a:rPr lang="en-US" dirty="0"/>
              <a:t>His place is shown by our </a:t>
            </a:r>
            <a:r>
              <a:rPr lang="en-US" dirty="0" smtClean="0"/>
              <a:t>priorities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Matthew </a:t>
            </a:r>
            <a:r>
              <a:rPr lang="en-US" dirty="0"/>
              <a:t>6:33 </a:t>
            </a:r>
          </a:p>
          <a:p>
            <a:pPr lvl="0"/>
            <a:r>
              <a:rPr lang="en-US" dirty="0"/>
              <a:t>God deserves to be </a:t>
            </a:r>
            <a:r>
              <a:rPr lang="en-US" dirty="0" smtClean="0"/>
              <a:t>first. </a:t>
            </a:r>
          </a:p>
          <a:p>
            <a:pPr lvl="0"/>
            <a:r>
              <a:rPr lang="en-US" dirty="0" smtClean="0"/>
              <a:t>Because </a:t>
            </a:r>
            <a:r>
              <a:rPr lang="en-US" dirty="0"/>
              <a:t>He is our Creator- </a:t>
            </a:r>
            <a:r>
              <a:rPr lang="en-US" dirty="0" smtClean="0"/>
              <a:t>Psalm </a:t>
            </a:r>
            <a:r>
              <a:rPr lang="en-US" dirty="0"/>
              <a:t>100:3</a:t>
            </a:r>
          </a:p>
          <a:p>
            <a:pPr lvl="0"/>
            <a:r>
              <a:rPr lang="en-US" dirty="0" smtClean="0"/>
              <a:t>Because He is our Savior- John 3:16</a:t>
            </a:r>
          </a:p>
          <a:p>
            <a:pPr lvl="0"/>
            <a:r>
              <a:rPr lang="en-US" dirty="0" smtClean="0"/>
              <a:t>Because </a:t>
            </a:r>
            <a:r>
              <a:rPr lang="en-US" dirty="0"/>
              <a:t>of the many blessings that He has given to </a:t>
            </a:r>
            <a:r>
              <a:rPr lang="en-US" dirty="0" smtClean="0"/>
              <a:t>us – Ephesians 1:3.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9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882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Does God Want?</vt:lpstr>
      <vt:lpstr>Matthew 22:15-22</vt:lpstr>
      <vt:lpstr>Introduction</vt:lpstr>
      <vt:lpstr>Introduction</vt:lpstr>
      <vt:lpstr>Giving To God </vt:lpstr>
      <vt:lpstr>God Wants Our Love</vt:lpstr>
      <vt:lpstr>God Wants Our Complete Obedience</vt:lpstr>
      <vt:lpstr>God Wants Our Worship</vt:lpstr>
      <vt:lpstr>God Wants First Place</vt:lpstr>
      <vt:lpstr>God Wants First Place</vt:lpstr>
      <vt:lpstr>God Wants Our Best</vt:lpstr>
      <vt:lpstr>God Wants Us To Be Saved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God Want?</dc:title>
  <dc:creator>Aarons</dc:creator>
  <cp:lastModifiedBy>Aarons</cp:lastModifiedBy>
  <cp:revision>9</cp:revision>
  <dcterms:created xsi:type="dcterms:W3CDTF">2015-08-25T23:05:15Z</dcterms:created>
  <dcterms:modified xsi:type="dcterms:W3CDTF">2015-08-26T16:16:18Z</dcterms:modified>
</cp:coreProperties>
</file>