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6" r:id="rId4"/>
    <p:sldId id="258" r:id="rId5"/>
    <p:sldId id="259" r:id="rId6"/>
    <p:sldId id="260" r:id="rId7"/>
    <p:sldId id="261" r:id="rId8"/>
    <p:sldId id="262" r:id="rId9"/>
    <p:sldId id="265" r:id="rId10"/>
    <p:sldId id="264" r:id="rId11"/>
    <p:sldId id="263"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8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6B3153-46D4-43C7-9FFF-780559C935DE}" type="datetimeFigureOut">
              <a:rPr lang="en-US" smtClean="0"/>
              <a:t>5/18/2013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5C59856-FC46-40F7-BD55-B653FED45D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6B3153-46D4-43C7-9FFF-780559C935DE}" type="datetimeFigureOut">
              <a:rPr lang="en-US" smtClean="0"/>
              <a:t>5/18/2013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59856-FC46-40F7-BD55-B653FED45D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6B3153-46D4-43C7-9FFF-780559C935DE}" type="datetimeFigureOut">
              <a:rPr lang="en-US" smtClean="0"/>
              <a:t>5/18/2013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59856-FC46-40F7-BD55-B653FED45D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6B3153-46D4-43C7-9FFF-780559C935DE}" type="datetimeFigureOut">
              <a:rPr lang="en-US" smtClean="0"/>
              <a:t>5/18/2013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59856-FC46-40F7-BD55-B653FED45D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6B3153-46D4-43C7-9FFF-780559C935DE}" type="datetimeFigureOut">
              <a:rPr lang="en-US" smtClean="0"/>
              <a:t>5/18/2013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59856-FC46-40F7-BD55-B653FED45D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6B3153-46D4-43C7-9FFF-780559C935DE}" type="datetimeFigureOut">
              <a:rPr lang="en-US" smtClean="0"/>
              <a:t>5/18/2013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59856-FC46-40F7-BD55-B653FED45D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6B3153-46D4-43C7-9FFF-780559C935DE}" type="datetimeFigureOut">
              <a:rPr lang="en-US" smtClean="0"/>
              <a:t>5/18/2013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59856-FC46-40F7-BD55-B653FED45D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C6B3153-46D4-43C7-9FFF-780559C935DE}" type="datetimeFigureOut">
              <a:rPr lang="en-US" smtClean="0"/>
              <a:t>5/18/2013</a:t>
            </a:fld>
            <a:endParaRPr lang="en-US"/>
          </a:p>
        </p:txBody>
      </p:sp>
      <p:sp>
        <p:nvSpPr>
          <p:cNvPr id="8" name="Slide Number Placeholder 7"/>
          <p:cNvSpPr>
            <a:spLocks noGrp="1"/>
          </p:cNvSpPr>
          <p:nvPr>
            <p:ph type="sldNum" sz="quarter" idx="11"/>
          </p:nvPr>
        </p:nvSpPr>
        <p:spPr/>
        <p:txBody>
          <a:bodyPr/>
          <a:lstStyle/>
          <a:p>
            <a:fld id="{65C59856-FC46-40F7-BD55-B653FED45DE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B3153-46D4-43C7-9FFF-780559C935DE}" type="datetimeFigureOut">
              <a:rPr lang="en-US" smtClean="0"/>
              <a:t>5/18/2013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59856-FC46-40F7-BD55-B653FED45D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6B3153-46D4-43C7-9FFF-780559C935DE}" type="datetimeFigureOut">
              <a:rPr lang="en-US" smtClean="0"/>
              <a:t>5/18/2013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65C59856-FC46-40F7-BD55-B653FED45D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C6B3153-46D4-43C7-9FFF-780559C935DE}" type="datetimeFigureOut">
              <a:rPr lang="en-US" smtClean="0"/>
              <a:t>5/18/2013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59856-FC46-40F7-BD55-B653FED45D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C6B3153-46D4-43C7-9FFF-780559C935DE}" type="datetimeFigureOut">
              <a:rPr lang="en-US" smtClean="0"/>
              <a:t>5/18/2013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5C59856-FC46-40F7-BD55-B653FED45DE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438400"/>
          </a:xfrm>
        </p:spPr>
        <p:txBody>
          <a:bodyPr>
            <a:normAutofit/>
          </a:bodyPr>
          <a:lstStyle/>
          <a:p>
            <a:r>
              <a:rPr lang="en-US" dirty="0" smtClean="0"/>
              <a:t>How To Know If Our Worship</a:t>
            </a:r>
            <a:br>
              <a:rPr lang="en-US" dirty="0" smtClean="0"/>
            </a:br>
            <a:r>
              <a:rPr lang="en-US" dirty="0" smtClean="0"/>
              <a:t>Is Accepted By God</a:t>
            </a:r>
            <a:endParaRPr lang="en-US" dirty="0"/>
          </a:p>
        </p:txBody>
      </p:sp>
      <p:sp>
        <p:nvSpPr>
          <p:cNvPr id="3" name="Subtitle 2"/>
          <p:cNvSpPr>
            <a:spLocks noGrp="1"/>
          </p:cNvSpPr>
          <p:nvPr>
            <p:ph type="subTitle" idx="1"/>
          </p:nvPr>
        </p:nvSpPr>
        <p:spPr>
          <a:xfrm>
            <a:off x="685800" y="3429000"/>
            <a:ext cx="7848600" cy="3124200"/>
          </a:xfrm>
        </p:spPr>
        <p:txBody>
          <a:bodyPr>
            <a:normAutofit/>
          </a:bodyPr>
          <a:lstStyle/>
          <a:p>
            <a:pPr algn="l"/>
            <a:r>
              <a:rPr lang="en-US" sz="3600" dirty="0" smtClean="0"/>
              <a:t>We all want to be accepted in our world.  </a:t>
            </a:r>
          </a:p>
          <a:p>
            <a:pPr algn="l"/>
            <a:r>
              <a:rPr lang="en-US" sz="3600" dirty="0" smtClean="0"/>
              <a:t>But foremost in our minds should be the thought that God accepts us.</a:t>
            </a:r>
          </a:p>
          <a:p>
            <a:pPr algn="l"/>
            <a:r>
              <a:rPr lang="en-US" sz="3600" dirty="0" smtClean="0"/>
              <a:t>Let us find out how.</a:t>
            </a:r>
            <a:endParaRPr lang="en-US" sz="3600" dirty="0"/>
          </a:p>
        </p:txBody>
      </p:sp>
    </p:spTree>
    <p:extLst>
      <p:ext uri="{BB962C8B-B14F-4D97-AF65-F5344CB8AC3E}">
        <p14:creationId xmlns:p14="http://schemas.microsoft.com/office/powerpoint/2010/main" val="3794954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Poodle</a:t>
            </a:r>
            <a:endParaRPr lang="en-US" dirty="0"/>
          </a:p>
        </p:txBody>
      </p:sp>
      <p:sp>
        <p:nvSpPr>
          <p:cNvPr id="3" name="Content Placeholder 2"/>
          <p:cNvSpPr>
            <a:spLocks noGrp="1"/>
          </p:cNvSpPr>
          <p:nvPr>
            <p:ph idx="1"/>
          </p:nvPr>
        </p:nvSpPr>
        <p:spPr/>
        <p:txBody>
          <a:bodyPr>
            <a:normAutofit lnSpcReduction="10000"/>
          </a:bodyPr>
          <a:lstStyle/>
          <a:p>
            <a:r>
              <a:rPr lang="en-US" dirty="0" smtClean="0"/>
              <a:t>Another person brings a cute little white poodle dog, and asks for the reward.</a:t>
            </a:r>
          </a:p>
          <a:p>
            <a:r>
              <a:rPr lang="en-US" dirty="0" smtClean="0"/>
              <a:t>Do they get the money?</a:t>
            </a:r>
          </a:p>
          <a:p>
            <a:r>
              <a:rPr lang="en-US" dirty="0" smtClean="0"/>
              <a:t>It is a dog, and that is what was in the ad. So, I should give them the reward.</a:t>
            </a:r>
          </a:p>
          <a:p>
            <a:r>
              <a:rPr lang="en-US" dirty="0" smtClean="0"/>
              <a:t>Bringing part of what God wants does not bring all of what God wants.  </a:t>
            </a:r>
          </a:p>
          <a:p>
            <a:r>
              <a:rPr lang="en-US" dirty="0" smtClean="0"/>
              <a:t>But people still expect God to accept what they want to offer.</a:t>
            </a:r>
            <a:endParaRPr lang="en-US" dirty="0"/>
          </a:p>
        </p:txBody>
      </p:sp>
    </p:spTree>
    <p:extLst>
      <p:ext uri="{BB962C8B-B14F-4D97-AF65-F5344CB8AC3E}">
        <p14:creationId xmlns:p14="http://schemas.microsoft.com/office/powerpoint/2010/main" val="4133689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Well, it looks like a dog.  It has four legs and a tail.  It is breathing so “do I get the reward?</a:t>
            </a:r>
          </a:p>
          <a:p>
            <a:r>
              <a:rPr lang="en-US" dirty="0" smtClean="0"/>
              <a:t>While this may seem absurd, it is how men reason, and how they treat God.</a:t>
            </a:r>
          </a:p>
          <a:p>
            <a:r>
              <a:rPr lang="en-US" dirty="0" smtClean="0"/>
              <a:t>They don’t care about the details, they just care about the reward.</a:t>
            </a:r>
          </a:p>
          <a:p>
            <a:r>
              <a:rPr lang="en-US" dirty="0" smtClean="0"/>
              <a:t>This is what happens when we substitute what has been specified with something not mentioned.</a:t>
            </a:r>
          </a:p>
          <a:p>
            <a:r>
              <a:rPr lang="en-US" dirty="0" smtClean="0"/>
              <a:t>A table has four legs.</a:t>
            </a:r>
            <a:endParaRPr lang="en-US" dirty="0"/>
          </a:p>
        </p:txBody>
      </p:sp>
    </p:spTree>
    <p:extLst>
      <p:ext uri="{BB962C8B-B14F-4D97-AF65-F5344CB8AC3E}">
        <p14:creationId xmlns:p14="http://schemas.microsoft.com/office/powerpoint/2010/main" val="420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It Really Matter?</a:t>
            </a:r>
            <a:endParaRPr lang="en-US" dirty="0"/>
          </a:p>
        </p:txBody>
      </p:sp>
      <p:sp>
        <p:nvSpPr>
          <p:cNvPr id="3" name="Content Placeholder 2"/>
          <p:cNvSpPr>
            <a:spLocks noGrp="1"/>
          </p:cNvSpPr>
          <p:nvPr>
            <p:ph idx="1"/>
          </p:nvPr>
        </p:nvSpPr>
        <p:spPr>
          <a:xfrm>
            <a:off x="457200" y="1600200"/>
            <a:ext cx="8534400" cy="5029200"/>
          </a:xfrm>
        </p:spPr>
        <p:txBody>
          <a:bodyPr>
            <a:normAutofit fontScale="92500" lnSpcReduction="10000"/>
          </a:bodyPr>
          <a:lstStyle/>
          <a:p>
            <a:r>
              <a:rPr lang="en-US" dirty="0" smtClean="0"/>
              <a:t>Even if the dog is a boxer-pit mix, I know my dog, and if any animal is brought to me that is not Fred, I will reject it.</a:t>
            </a:r>
          </a:p>
          <a:p>
            <a:r>
              <a:rPr lang="en-US" dirty="0" smtClean="0"/>
              <a:t>Imagine a person knocks on the door and says he found my dog, but the dog did not want to come, but since he found the dog, he deserves the reward. Will that </a:t>
            </a:r>
            <a:r>
              <a:rPr lang="en-US" dirty="0" smtClean="0"/>
              <a:t>work </a:t>
            </a:r>
            <a:r>
              <a:rPr lang="en-US" dirty="0" smtClean="0"/>
              <a:t>for me?</a:t>
            </a:r>
          </a:p>
          <a:p>
            <a:r>
              <a:rPr lang="en-US" dirty="0" smtClean="0"/>
              <a:t>God will reject anything that is not rightfully His.</a:t>
            </a:r>
          </a:p>
          <a:p>
            <a:r>
              <a:rPr lang="en-US" dirty="0" smtClean="0"/>
              <a:t>Can you imagine if your child was taken from you, and you were brought back a different child.  Would that be acceptable to you?</a:t>
            </a:r>
          </a:p>
          <a:p>
            <a:pPr marL="0" indent="0">
              <a:buNone/>
            </a:pPr>
            <a:endParaRPr lang="en-US" dirty="0"/>
          </a:p>
        </p:txBody>
      </p:sp>
    </p:spTree>
    <p:extLst>
      <p:ext uri="{BB962C8B-B14F-4D97-AF65-F5344CB8AC3E}">
        <p14:creationId xmlns:p14="http://schemas.microsoft.com/office/powerpoint/2010/main" val="1321490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Rejects Wrong Worship</a:t>
            </a:r>
            <a:endParaRPr lang="en-US" dirty="0"/>
          </a:p>
        </p:txBody>
      </p:sp>
      <p:sp>
        <p:nvSpPr>
          <p:cNvPr id="3" name="Content Placeholder 2"/>
          <p:cNvSpPr>
            <a:spLocks noGrp="1"/>
          </p:cNvSpPr>
          <p:nvPr>
            <p:ph idx="1"/>
          </p:nvPr>
        </p:nvSpPr>
        <p:spPr/>
        <p:txBody>
          <a:bodyPr>
            <a:normAutofit lnSpcReduction="10000"/>
          </a:bodyPr>
          <a:lstStyle/>
          <a:p>
            <a:r>
              <a:rPr lang="en-US" dirty="0" smtClean="0"/>
              <a:t>Isaiah 1:10-15</a:t>
            </a:r>
          </a:p>
          <a:p>
            <a:r>
              <a:rPr lang="en-US" dirty="0" smtClean="0"/>
              <a:t>Malachi 1:6-9</a:t>
            </a:r>
          </a:p>
          <a:p>
            <a:r>
              <a:rPr lang="en-US" dirty="0" smtClean="0"/>
              <a:t>Hosea 6:1-9</a:t>
            </a:r>
          </a:p>
          <a:p>
            <a:r>
              <a:rPr lang="en-US" dirty="0" smtClean="0"/>
              <a:t>God rejects worship that is not according to His command.</a:t>
            </a:r>
          </a:p>
          <a:p>
            <a:r>
              <a:rPr lang="en-US" dirty="0" smtClean="0"/>
              <a:t>Those mentioned in the above passages were guilty of continued sin, and were choosing to continue in sin, rather than repent and return unto God.</a:t>
            </a:r>
            <a:endParaRPr lang="en-US" dirty="0"/>
          </a:p>
        </p:txBody>
      </p:sp>
    </p:spTree>
    <p:extLst>
      <p:ext uri="{BB962C8B-B14F-4D97-AF65-F5344CB8AC3E}">
        <p14:creationId xmlns:p14="http://schemas.microsoft.com/office/powerpoint/2010/main" val="2697650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Has Told Us What He Wants</a:t>
            </a:r>
            <a:endParaRPr lang="en-US" dirty="0"/>
          </a:p>
        </p:txBody>
      </p:sp>
      <p:sp>
        <p:nvSpPr>
          <p:cNvPr id="3" name="Content Placeholder 2"/>
          <p:cNvSpPr>
            <a:spLocks noGrp="1"/>
          </p:cNvSpPr>
          <p:nvPr>
            <p:ph idx="1"/>
          </p:nvPr>
        </p:nvSpPr>
        <p:spPr/>
        <p:txBody>
          <a:bodyPr>
            <a:normAutofit/>
          </a:bodyPr>
          <a:lstStyle/>
          <a:p>
            <a:r>
              <a:rPr lang="en-US" dirty="0" smtClean="0"/>
              <a:t>To worship in spirit and truth – John 4:24</a:t>
            </a:r>
          </a:p>
          <a:p>
            <a:r>
              <a:rPr lang="en-US" dirty="0" smtClean="0"/>
              <a:t>To worship Him is to love Him – heart, soul, mind, strength – Mark 12:30</a:t>
            </a:r>
          </a:p>
          <a:p>
            <a:r>
              <a:rPr lang="en-US" dirty="0" smtClean="0"/>
              <a:t>If you love me, you will keep My commandments – John 14:15</a:t>
            </a:r>
          </a:p>
          <a:p>
            <a:r>
              <a:rPr lang="en-US" dirty="0" smtClean="0"/>
              <a:t>Jesus instructed the Holy Spirit to guide the apostles, and the early church into all truth.</a:t>
            </a:r>
          </a:p>
        </p:txBody>
      </p:sp>
    </p:spTree>
    <p:extLst>
      <p:ext uri="{BB962C8B-B14F-4D97-AF65-F5344CB8AC3E}">
        <p14:creationId xmlns:p14="http://schemas.microsoft.com/office/powerpoint/2010/main" val="2725798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God Has Told Us What He Wants</a:t>
            </a:r>
          </a:p>
        </p:txBody>
      </p:sp>
      <p:sp>
        <p:nvSpPr>
          <p:cNvPr id="3" name="Content Placeholder 2"/>
          <p:cNvSpPr>
            <a:spLocks noGrp="1"/>
          </p:cNvSpPr>
          <p:nvPr>
            <p:ph idx="1"/>
          </p:nvPr>
        </p:nvSpPr>
        <p:spPr/>
        <p:txBody>
          <a:bodyPr>
            <a:normAutofit/>
          </a:bodyPr>
          <a:lstStyle/>
          <a:p>
            <a:r>
              <a:rPr lang="en-US" dirty="0"/>
              <a:t>Thus we have the apostles </a:t>
            </a:r>
            <a:r>
              <a:rPr lang="en-US" dirty="0" smtClean="0"/>
              <a:t>doctrine.</a:t>
            </a:r>
            <a:endParaRPr lang="en-US" dirty="0"/>
          </a:p>
          <a:p>
            <a:r>
              <a:rPr lang="en-US" dirty="0" smtClean="0"/>
              <a:t>Thus we have the examples of the early church.</a:t>
            </a:r>
          </a:p>
          <a:p>
            <a:r>
              <a:rPr lang="en-US" dirty="0" smtClean="0"/>
              <a:t>Thus, when we read the scriptures, we can know what God wants.</a:t>
            </a:r>
          </a:p>
          <a:p>
            <a:r>
              <a:rPr lang="en-US" dirty="0" smtClean="0"/>
              <a:t>So why do we follow men who make up their own rules and expect God to just take whatever man sends His way?</a:t>
            </a:r>
            <a:endParaRPr lang="en-US" dirty="0"/>
          </a:p>
        </p:txBody>
      </p:sp>
    </p:spTree>
    <p:extLst>
      <p:ext uri="{BB962C8B-B14F-4D97-AF65-F5344CB8AC3E}">
        <p14:creationId xmlns:p14="http://schemas.microsoft.com/office/powerpoint/2010/main" val="2281258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So much more could be said about acceptable worship, </a:t>
            </a:r>
            <a:r>
              <a:rPr lang="en-US" smtClean="0"/>
              <a:t>that </a:t>
            </a:r>
            <a:r>
              <a:rPr lang="en-US" smtClean="0"/>
              <a:t>would </a:t>
            </a:r>
            <a:r>
              <a:rPr lang="en-US" dirty="0" smtClean="0"/>
              <a:t>take many sermons.</a:t>
            </a:r>
          </a:p>
          <a:p>
            <a:r>
              <a:rPr lang="en-US" dirty="0" smtClean="0"/>
              <a:t>The point of this lesson is to show that God will not just accept any worship.</a:t>
            </a:r>
          </a:p>
          <a:p>
            <a:r>
              <a:rPr lang="en-US" dirty="0" smtClean="0"/>
              <a:t>God will only accept the worship He has specified.</a:t>
            </a:r>
          </a:p>
          <a:p>
            <a:r>
              <a:rPr lang="en-US" dirty="0" smtClean="0"/>
              <a:t>All other worship is done in vain.</a:t>
            </a:r>
            <a:endParaRPr lang="en-US" dirty="0"/>
          </a:p>
        </p:txBody>
      </p:sp>
    </p:spTree>
    <p:extLst>
      <p:ext uri="{BB962C8B-B14F-4D97-AF65-F5344CB8AC3E}">
        <p14:creationId xmlns:p14="http://schemas.microsoft.com/office/powerpoint/2010/main" val="5876440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295400"/>
            <a:ext cx="8458200" cy="5181600"/>
          </a:xfrm>
        </p:spPr>
        <p:txBody>
          <a:bodyPr>
            <a:normAutofit/>
          </a:bodyPr>
          <a:lstStyle/>
          <a:p>
            <a:r>
              <a:rPr lang="en-US" dirty="0" smtClean="0"/>
              <a:t>Worship is a system of adoration towards a deity or supreme being.</a:t>
            </a:r>
          </a:p>
          <a:p>
            <a:r>
              <a:rPr lang="en-US" dirty="0" smtClean="0"/>
              <a:t>There are many types of worship—pagan, idol, people, things, self, and vain worship.</a:t>
            </a:r>
          </a:p>
          <a:p>
            <a:r>
              <a:rPr lang="en-US" dirty="0" smtClean="0"/>
              <a:t>We learn from the Bible that there is a true form of worship, and that is the kind we need to concentrate upon.</a:t>
            </a:r>
          </a:p>
          <a:p>
            <a:r>
              <a:rPr lang="en-US" dirty="0" smtClean="0"/>
              <a:t>Often times, man decides how to worship his god.</a:t>
            </a:r>
          </a:p>
        </p:txBody>
      </p:sp>
    </p:spTree>
    <p:extLst>
      <p:ext uri="{BB962C8B-B14F-4D97-AF65-F5344CB8AC3E}">
        <p14:creationId xmlns:p14="http://schemas.microsoft.com/office/powerpoint/2010/main" val="469770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What we will attempt to do in this sermon is to show what God wants from us in our worship.</a:t>
            </a:r>
          </a:p>
          <a:p>
            <a:r>
              <a:rPr lang="en-US" dirty="0" smtClean="0"/>
              <a:t>We </a:t>
            </a:r>
            <a:r>
              <a:rPr lang="en-US" dirty="0"/>
              <a:t>need to learn </a:t>
            </a:r>
            <a:r>
              <a:rPr lang="en-US" dirty="0" smtClean="0"/>
              <a:t>how </a:t>
            </a:r>
            <a:r>
              <a:rPr lang="en-US" dirty="0"/>
              <a:t>our worship is accepted by God</a:t>
            </a:r>
            <a:r>
              <a:rPr lang="en-US" dirty="0" smtClean="0"/>
              <a:t>.</a:t>
            </a:r>
          </a:p>
          <a:p>
            <a:r>
              <a:rPr lang="en-US" dirty="0" smtClean="0"/>
              <a:t>We need to know that our faith is right, and will produce for us the desired reward of heaven.</a:t>
            </a:r>
            <a:endParaRPr lang="en-US" dirty="0"/>
          </a:p>
          <a:p>
            <a:endParaRPr lang="en-US" dirty="0"/>
          </a:p>
        </p:txBody>
      </p:sp>
    </p:spTree>
    <p:extLst>
      <p:ext uri="{BB962C8B-B14F-4D97-AF65-F5344CB8AC3E}">
        <p14:creationId xmlns:p14="http://schemas.microsoft.com/office/powerpoint/2010/main" val="3735561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4:3-5</a:t>
            </a:r>
            <a:endParaRPr lang="en-US" dirty="0"/>
          </a:p>
        </p:txBody>
      </p:sp>
      <p:sp>
        <p:nvSpPr>
          <p:cNvPr id="3" name="Content Placeholder 2"/>
          <p:cNvSpPr>
            <a:spLocks noGrp="1"/>
          </p:cNvSpPr>
          <p:nvPr>
            <p:ph idx="1"/>
          </p:nvPr>
        </p:nvSpPr>
        <p:spPr/>
        <p:txBody>
          <a:bodyPr>
            <a:normAutofit lnSpcReduction="10000"/>
          </a:bodyPr>
          <a:lstStyle/>
          <a:p>
            <a:r>
              <a:rPr lang="en-US" dirty="0" smtClean="0"/>
              <a:t>“So it came about in the course of time that Cain brought an offering to the LORD of the fruit of the ground.  And Abel, on his part also brought of the firstlings of his flock and of their fat portions.  And the LORD had regard for Abel and for his offering; but for Cain and for his offering He had no regard.  So Cain became very angry and his countenance fell”.</a:t>
            </a:r>
            <a:endParaRPr lang="en-US" dirty="0"/>
          </a:p>
        </p:txBody>
      </p:sp>
    </p:spTree>
    <p:extLst>
      <p:ext uri="{BB962C8B-B14F-4D97-AF65-F5344CB8AC3E}">
        <p14:creationId xmlns:p14="http://schemas.microsoft.com/office/powerpoint/2010/main" val="28198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11:4</a:t>
            </a:r>
            <a:endParaRPr lang="en-US" dirty="0"/>
          </a:p>
        </p:txBody>
      </p:sp>
      <p:sp>
        <p:nvSpPr>
          <p:cNvPr id="3" name="Content Placeholder 2"/>
          <p:cNvSpPr>
            <a:spLocks noGrp="1"/>
          </p:cNvSpPr>
          <p:nvPr>
            <p:ph idx="1"/>
          </p:nvPr>
        </p:nvSpPr>
        <p:spPr/>
        <p:txBody>
          <a:bodyPr>
            <a:normAutofit/>
          </a:bodyPr>
          <a:lstStyle/>
          <a:p>
            <a:r>
              <a:rPr lang="en-US" dirty="0" smtClean="0"/>
              <a:t>“By faith Abel offered to God a better sacrifice than Cain, through which he obtained the testimony that he was righteous, God testifying about his gifts, and through faith, though he is dead, he still speaks.</a:t>
            </a:r>
          </a:p>
          <a:p>
            <a:r>
              <a:rPr lang="en-US" dirty="0" smtClean="0"/>
              <a:t>From these passages we learn that God does care about how we worship Him.</a:t>
            </a:r>
            <a:endParaRPr lang="en-US" dirty="0"/>
          </a:p>
        </p:txBody>
      </p:sp>
    </p:spTree>
    <p:extLst>
      <p:ext uri="{BB962C8B-B14F-4D97-AF65-F5344CB8AC3E}">
        <p14:creationId xmlns:p14="http://schemas.microsoft.com/office/powerpoint/2010/main" val="1048394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Facts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We do not read of the instructions for worship in Genesis.</a:t>
            </a:r>
          </a:p>
          <a:p>
            <a:r>
              <a:rPr lang="en-US" dirty="0" smtClean="0"/>
              <a:t>However in Hebrews we see that Abel acted by faith.</a:t>
            </a:r>
          </a:p>
          <a:p>
            <a:r>
              <a:rPr lang="en-US" dirty="0" smtClean="0"/>
              <a:t>And Faith comes from the word of God –Romans 10:17</a:t>
            </a:r>
          </a:p>
          <a:p>
            <a:r>
              <a:rPr lang="en-US" dirty="0" smtClean="0"/>
              <a:t>Apparently Cain did not act by faith.</a:t>
            </a:r>
          </a:p>
          <a:p>
            <a:r>
              <a:rPr lang="en-US" dirty="0" smtClean="0"/>
              <a:t>So we can conclude by logic that their father, Adam had received instructions from God, and had revealed God’s will to his sons.</a:t>
            </a:r>
          </a:p>
          <a:p>
            <a:endParaRPr lang="en-US" dirty="0"/>
          </a:p>
        </p:txBody>
      </p:sp>
    </p:spTree>
    <p:extLst>
      <p:ext uri="{BB962C8B-B14F-4D97-AF65-F5344CB8AC3E}">
        <p14:creationId xmlns:p14="http://schemas.microsoft.com/office/powerpoint/2010/main" val="864961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Determine God’s Will Today</a:t>
            </a:r>
            <a:endParaRPr lang="en-US" dirty="0"/>
          </a:p>
        </p:txBody>
      </p:sp>
      <p:sp>
        <p:nvSpPr>
          <p:cNvPr id="3" name="Content Placeholder 2"/>
          <p:cNvSpPr>
            <a:spLocks noGrp="1"/>
          </p:cNvSpPr>
          <p:nvPr>
            <p:ph idx="1"/>
          </p:nvPr>
        </p:nvSpPr>
        <p:spPr/>
        <p:txBody>
          <a:bodyPr/>
          <a:lstStyle/>
          <a:p>
            <a:r>
              <a:rPr lang="en-US" dirty="0" smtClean="0"/>
              <a:t>In order to be accepted of God, we must have faith.</a:t>
            </a:r>
          </a:p>
          <a:p>
            <a:r>
              <a:rPr lang="en-US" dirty="0" smtClean="0"/>
              <a:t>But not any faith will do.</a:t>
            </a:r>
          </a:p>
          <a:p>
            <a:r>
              <a:rPr lang="en-US" dirty="0" smtClean="0"/>
              <a:t>It must be an obedient faith.</a:t>
            </a:r>
          </a:p>
          <a:p>
            <a:r>
              <a:rPr lang="en-US" dirty="0" smtClean="0"/>
              <a:t>Faith that moves us to DO what He commands.</a:t>
            </a:r>
          </a:p>
          <a:p>
            <a:r>
              <a:rPr lang="en-US" dirty="0" smtClean="0"/>
              <a:t>We also need to worship in spirit and truth as well as from the heart.</a:t>
            </a:r>
            <a:endParaRPr lang="en-US" dirty="0"/>
          </a:p>
        </p:txBody>
      </p:sp>
    </p:spTree>
    <p:extLst>
      <p:ext uri="{BB962C8B-B14F-4D97-AF65-F5344CB8AC3E}">
        <p14:creationId xmlns:p14="http://schemas.microsoft.com/office/powerpoint/2010/main" val="3637510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To Help 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Lost Dog:  Looking for lost dog.  Medium size, tan with white markings, Boxer-pit mix, answers to the name Fred.  Reward if found and returned.</a:t>
            </a:r>
          </a:p>
          <a:p>
            <a:r>
              <a:rPr lang="en-US" dirty="0" smtClean="0"/>
              <a:t>Obviously my will is that Fred be brought back to me, and I am willing to make a sacrifice to get him back.</a:t>
            </a:r>
          </a:p>
          <a:p>
            <a:r>
              <a:rPr lang="en-US" dirty="0" smtClean="0"/>
              <a:t>Now I wait until I have a knock on the door, and here is what people have brought to me in hopes of receiving a reward.</a:t>
            </a:r>
            <a:endParaRPr lang="en-US" dirty="0"/>
          </a:p>
        </p:txBody>
      </p:sp>
    </p:spTree>
    <p:extLst>
      <p:ext uri="{BB962C8B-B14F-4D97-AF65-F5344CB8AC3E}">
        <p14:creationId xmlns:p14="http://schemas.microsoft.com/office/powerpoint/2010/main" val="663189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Black Pit Bull Terrier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 it is a dog, it has four legs, and it is a pit, so I should get the reward, right?</a:t>
            </a:r>
          </a:p>
          <a:p>
            <a:r>
              <a:rPr lang="en-US" dirty="0" smtClean="0"/>
              <a:t>Must we remind you that the ad called for a pit, boxer mix that was tan with white markings?</a:t>
            </a:r>
          </a:p>
          <a:p>
            <a:r>
              <a:rPr lang="en-US" dirty="0" smtClean="0"/>
              <a:t>Is this acceptable to me?</a:t>
            </a:r>
          </a:p>
          <a:p>
            <a:r>
              <a:rPr lang="en-US" dirty="0" smtClean="0"/>
              <a:t>No way,</a:t>
            </a:r>
          </a:p>
          <a:p>
            <a:r>
              <a:rPr lang="en-US" dirty="0" smtClean="0"/>
              <a:t>Yet people use logic that demands God reward them because they made a partial effort.</a:t>
            </a:r>
            <a:endParaRPr lang="en-US" dirty="0"/>
          </a:p>
        </p:txBody>
      </p:sp>
    </p:spTree>
    <p:extLst>
      <p:ext uri="{BB962C8B-B14F-4D97-AF65-F5344CB8AC3E}">
        <p14:creationId xmlns:p14="http://schemas.microsoft.com/office/powerpoint/2010/main" val="1081953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82</TotalTime>
  <Words>1098</Words>
  <Application>Microsoft Office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Technic</vt:lpstr>
      <vt:lpstr>How To Know If Our Worship Is Accepted By God</vt:lpstr>
      <vt:lpstr>Introduction</vt:lpstr>
      <vt:lpstr>Introduction</vt:lpstr>
      <vt:lpstr>Genesis 4:3-5</vt:lpstr>
      <vt:lpstr>Hebrews 11:4</vt:lpstr>
      <vt:lpstr>Some Facts</vt:lpstr>
      <vt:lpstr>How To Determine God’s Will Today</vt:lpstr>
      <vt:lpstr>An Example To Help Us</vt:lpstr>
      <vt:lpstr>A Black Pit Bull Terrier</vt:lpstr>
      <vt:lpstr>A Poodle</vt:lpstr>
      <vt:lpstr>A Pig</vt:lpstr>
      <vt:lpstr>Does It Really Matter?</vt:lpstr>
      <vt:lpstr>God Rejects Wrong Worship</vt:lpstr>
      <vt:lpstr>God Has Told Us What He Wants</vt:lpstr>
      <vt:lpstr>God Has Told Us What He Wants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Know If Our Worship Is Accepted By God</dc:title>
  <dc:creator>Aarons</dc:creator>
  <cp:lastModifiedBy>Aarons</cp:lastModifiedBy>
  <cp:revision>11</cp:revision>
  <dcterms:created xsi:type="dcterms:W3CDTF">2013-05-15T05:33:55Z</dcterms:created>
  <dcterms:modified xsi:type="dcterms:W3CDTF">2013-05-18T21:36:57Z</dcterms:modified>
</cp:coreProperties>
</file>