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0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4DAE-BA17-4A52-988D-F37DFAEE2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5D2686-F2F4-451A-BE71-85BFA84DB9F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4DAE-BA17-4A52-988D-F37DFAEE2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2686-F2F4-451A-BE71-85BFA84DB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4DAE-BA17-4A52-988D-F37DFAEE2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2686-F2F4-451A-BE71-85BFA84DB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2A4DAE-BA17-4A52-988D-F37DFAEE2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5D2686-F2F4-451A-BE71-85BFA84DB9F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4DAE-BA17-4A52-988D-F37DFAEE2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5D2686-F2F4-451A-BE71-85BFA84DB9F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E2A4DAE-BA17-4A52-988D-F37DFAEE2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D5D2686-F2F4-451A-BE71-85BFA84DB9FD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E2A4DAE-BA17-4A52-988D-F37DFAEE2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D5D2686-F2F4-451A-BE71-85BFA84DB9FD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4DAE-BA17-4A52-988D-F37DFAEE2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5D2686-F2F4-451A-BE71-85BFA84DB9FD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4DAE-BA17-4A52-988D-F37DFAEE2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5D2686-F2F4-451A-BE71-85BFA84DB9F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E2A4DAE-BA17-4A52-988D-F37DFAEE2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D5D2686-F2F4-451A-BE71-85BFA84DB9F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2A4DAE-BA17-4A52-988D-F37DFAEE2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5D2686-F2F4-451A-BE71-85BFA84DB9F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E2A4DAE-BA17-4A52-988D-F37DFAEE223C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5D5D2686-F2F4-451A-BE71-85BFA84DB9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1 Peter 2:4-10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457201"/>
            <a:ext cx="7680960" cy="1600200"/>
          </a:xfrm>
        </p:spPr>
        <p:txBody>
          <a:bodyPr/>
          <a:lstStyle/>
          <a:p>
            <a:r>
              <a:rPr lang="en-US" dirty="0" smtClean="0"/>
              <a:t>The Spiritual 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026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486774" cy="516636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Peter </a:t>
            </a:r>
            <a:r>
              <a:rPr lang="en-US" sz="3400" dirty="0"/>
              <a:t>would understand the idea of Jesus as the living </a:t>
            </a:r>
            <a:br>
              <a:rPr lang="en-US" sz="3400" dirty="0"/>
            </a:br>
            <a:r>
              <a:rPr lang="en-US" sz="3400" dirty="0"/>
              <a:t>stone-- the "Rock" upon which the church would be founded in </a:t>
            </a:r>
            <a:br>
              <a:rPr lang="en-US" sz="3400" dirty="0"/>
            </a:br>
            <a:r>
              <a:rPr lang="en-US" sz="3400" dirty="0"/>
              <a:t>Matthew 16:16-19</a:t>
            </a:r>
            <a:r>
              <a:rPr lang="en-US" sz="3400" dirty="0" smtClean="0"/>
              <a:t>!</a:t>
            </a:r>
          </a:p>
          <a:p>
            <a:r>
              <a:rPr lang="en-US" sz="3400" dirty="0" smtClean="0"/>
              <a:t>As </a:t>
            </a:r>
            <a:r>
              <a:rPr lang="en-US" sz="3400" dirty="0"/>
              <a:t>with Paul, so Peter: image of Christians as comprising a </a:t>
            </a:r>
            <a:br>
              <a:rPr lang="en-US" sz="3400" dirty="0"/>
            </a:br>
            <a:r>
              <a:rPr lang="en-US" sz="3400" dirty="0"/>
              <a:t>spiritual house </a:t>
            </a:r>
            <a:r>
              <a:rPr lang="en-US" sz="3400" dirty="0" smtClean="0"/>
              <a:t>(Ephesians </a:t>
            </a:r>
            <a:r>
              <a:rPr lang="en-US" sz="3400" dirty="0"/>
              <a:t>2:19-21</a:t>
            </a:r>
            <a:r>
              <a:rPr lang="en-US" sz="3400" dirty="0" smtClean="0"/>
              <a:t>)</a:t>
            </a:r>
          </a:p>
          <a:p>
            <a:r>
              <a:rPr lang="en-US" sz="3400" dirty="0" smtClean="0"/>
              <a:t>Christians</a:t>
            </a:r>
            <a:r>
              <a:rPr lang="en-US" sz="3400" dirty="0"/>
              <a:t>, therefore, work together and exist together to be</a:t>
            </a:r>
            <a:br>
              <a:rPr lang="en-US" sz="3400" dirty="0"/>
            </a:br>
            <a:r>
              <a:rPr lang="en-US" sz="3400" dirty="0"/>
              <a:t>something greater than each individual, as also seen in </a:t>
            </a:r>
            <a:br>
              <a:rPr lang="en-US" sz="3400" dirty="0"/>
            </a:br>
            <a:r>
              <a:rPr lang="en-US" sz="3400" dirty="0"/>
              <a:t>Romans 12:3-8, 1 Corinthians </a:t>
            </a:r>
            <a:r>
              <a:rPr lang="en-US" sz="3400" dirty="0" smtClean="0"/>
              <a:t>12:12-27</a:t>
            </a:r>
          </a:p>
          <a:p>
            <a:r>
              <a:rPr lang="en-US" sz="3400" dirty="0" smtClean="0"/>
              <a:t>Without </a:t>
            </a:r>
            <a:r>
              <a:rPr lang="en-US" sz="3400" dirty="0"/>
              <a:t>stones, you cannot have a house-- importance of </a:t>
            </a:r>
            <a:br>
              <a:rPr lang="en-US" sz="3400" dirty="0"/>
            </a:br>
            <a:r>
              <a:rPr lang="en-US" sz="3400" dirty="0" smtClean="0"/>
              <a:t>individuals.</a:t>
            </a:r>
          </a:p>
          <a:p>
            <a:r>
              <a:rPr lang="en-US" sz="3400" dirty="0" smtClean="0"/>
              <a:t>Yet </a:t>
            </a:r>
            <a:r>
              <a:rPr lang="en-US" sz="3400" dirty="0"/>
              <a:t>one stone cannot make a house-- importance of collective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Spiritual 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idea of all </a:t>
            </a:r>
            <a:r>
              <a:rPr lang="en-US" sz="2800" dirty="0" smtClean="0"/>
              <a:t>Christians </a:t>
            </a:r>
            <a:r>
              <a:rPr lang="en-US" sz="2800" dirty="0"/>
              <a:t>as priests in 1 Peter 2:5 </a:t>
            </a:r>
            <a:r>
              <a:rPr lang="en-US" sz="2800" dirty="0" smtClean="0"/>
              <a:t>emphasized and not limited to only a few (priesthood </a:t>
            </a:r>
            <a:r>
              <a:rPr lang="en-US" sz="2800" dirty="0" err="1" smtClean="0"/>
              <a:t>vs</a:t>
            </a:r>
            <a:r>
              <a:rPr lang="en-US" sz="2800" dirty="0" smtClean="0"/>
              <a:t> laity)</a:t>
            </a:r>
          </a:p>
          <a:p>
            <a:r>
              <a:rPr lang="en-US" sz="2800" dirty="0" smtClean="0"/>
              <a:t>Yet</a:t>
            </a:r>
            <a:r>
              <a:rPr lang="en-US" sz="2800" dirty="0"/>
              <a:t>, in context, Christians are just as much "living </a:t>
            </a:r>
            <a:r>
              <a:rPr lang="en-US" sz="2800" dirty="0" smtClean="0"/>
              <a:t>stones“ and </a:t>
            </a:r>
            <a:r>
              <a:rPr lang="en-US" sz="2800" dirty="0"/>
              <a:t>"sacrifices" as "priests" (v. 5)</a:t>
            </a:r>
            <a:br>
              <a:rPr lang="en-US" sz="2800" dirty="0"/>
            </a:br>
            <a:r>
              <a:rPr lang="en-US" sz="2800" dirty="0"/>
              <a:t>3. How can the Christian be the building as well as the </a:t>
            </a:r>
            <a:r>
              <a:rPr lang="en-US" sz="2800" dirty="0" smtClean="0"/>
              <a:t>minister as </a:t>
            </a:r>
            <a:r>
              <a:rPr lang="en-US" sz="2800" dirty="0"/>
              <a:t>well as the offering?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Priesthood and Sacrifices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204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486774" cy="50901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This passage an indication, along with Romans 12:1, </a:t>
            </a:r>
            <a:br>
              <a:rPr lang="en-US" sz="2400" dirty="0" smtClean="0"/>
            </a:br>
            <a:r>
              <a:rPr lang="en-US" sz="2400" dirty="0" smtClean="0"/>
              <a:t>1 Corinthians 3:16-17, 6:19-20, Ephesians 2:19-21, and </a:t>
            </a:r>
            <a:br>
              <a:rPr lang="en-US" sz="2400" dirty="0" smtClean="0"/>
            </a:br>
            <a:r>
              <a:rPr lang="en-US" sz="2400" dirty="0" smtClean="0"/>
              <a:t>Hebrews 13:15, that the Israelite Temple and its rituals now seen in individual believers and the church.</a:t>
            </a:r>
          </a:p>
          <a:p>
            <a:r>
              <a:rPr lang="en-US" sz="2400" dirty="0" smtClean="0"/>
              <a:t>Israelite Temple and rituals: </a:t>
            </a:r>
          </a:p>
          <a:p>
            <a:r>
              <a:rPr lang="en-US" sz="2400" dirty="0" smtClean="0"/>
              <a:t>God's Presence in Temple, and the various duties of</a:t>
            </a:r>
            <a:br>
              <a:rPr lang="en-US" sz="2400" dirty="0" smtClean="0"/>
            </a:br>
            <a:r>
              <a:rPr lang="en-US" sz="2400" dirty="0" smtClean="0"/>
              <a:t>sacrifices of animals offered for sin, thanksgiving, etc.; </a:t>
            </a:r>
            <a:br>
              <a:rPr lang="en-US" sz="2400" dirty="0" smtClean="0"/>
            </a:br>
            <a:r>
              <a:rPr lang="en-US" sz="2400" dirty="0" smtClean="0"/>
              <a:t>offerings of animals, libations, incense accomplished by </a:t>
            </a:r>
            <a:br>
              <a:rPr lang="en-US" sz="2400" dirty="0" smtClean="0"/>
            </a:br>
            <a:r>
              <a:rPr lang="en-US" sz="2400" dirty="0" smtClean="0"/>
              <a:t>priests ministering for the people before God.</a:t>
            </a:r>
          </a:p>
          <a:p>
            <a:r>
              <a:rPr lang="en-US" sz="2400" dirty="0" smtClean="0"/>
              <a:t>That was their center of religion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Priesthood and Sacrifices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473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Today, God dwells with believers, not in a building </a:t>
            </a:r>
            <a:br>
              <a:rPr lang="en-US" sz="3400" dirty="0" smtClean="0"/>
            </a:br>
            <a:r>
              <a:rPr lang="en-US" sz="3400" dirty="0" smtClean="0"/>
              <a:t>(John 4:24, Romans 8:11).</a:t>
            </a:r>
          </a:p>
          <a:p>
            <a:r>
              <a:rPr lang="en-US" sz="3400" dirty="0" smtClean="0"/>
              <a:t>Thus, individual believers and the church as the "holy place“.</a:t>
            </a:r>
          </a:p>
          <a:p>
            <a:r>
              <a:rPr lang="en-US" sz="3400" dirty="0" smtClean="0"/>
              <a:t>The work of Christians as believers thus the "sacrifice“.</a:t>
            </a:r>
          </a:p>
          <a:p>
            <a:r>
              <a:rPr lang="en-US" sz="3400" dirty="0" smtClean="0"/>
              <a:t>Since we are practicing it, we are the ministers, thus </a:t>
            </a:r>
            <a:br>
              <a:rPr lang="en-US" sz="3400" dirty="0" smtClean="0"/>
            </a:br>
            <a:r>
              <a:rPr lang="en-US" sz="3400" dirty="0" smtClean="0"/>
              <a:t>"priests“.</a:t>
            </a:r>
          </a:p>
          <a:p>
            <a:r>
              <a:rPr lang="en-US" sz="3400" dirty="0" smtClean="0"/>
              <a:t>Therefore, we must emphasize how believers, individually </a:t>
            </a:r>
            <a:br>
              <a:rPr lang="en-US" sz="3400" dirty="0" smtClean="0"/>
            </a:br>
            <a:r>
              <a:rPr lang="en-US" sz="3400" dirty="0" smtClean="0"/>
              <a:t>and communally, represent the Body of Christ and the Temple</a:t>
            </a:r>
            <a:br>
              <a:rPr lang="en-US" sz="3400" dirty="0" smtClean="0"/>
            </a:br>
            <a:r>
              <a:rPr lang="en-US" sz="3400" dirty="0" smtClean="0"/>
              <a:t>of God, "religious functions" no longer limited to few </a:t>
            </a:r>
            <a:br>
              <a:rPr lang="en-US" sz="3400" dirty="0" smtClean="0"/>
            </a:br>
            <a:r>
              <a:rPr lang="en-US" sz="3400" dirty="0" smtClean="0"/>
              <a:t>selected by lineage.</a:t>
            </a:r>
          </a:p>
          <a:p>
            <a:r>
              <a:rPr lang="en-US" sz="3400" dirty="0" smtClean="0"/>
              <a:t>This is Peter's emphasis-- that which was vested in the </a:t>
            </a:r>
            <a:br>
              <a:rPr lang="en-US" sz="3400" dirty="0" smtClean="0"/>
            </a:br>
            <a:r>
              <a:rPr lang="en-US" sz="3400" dirty="0" smtClean="0"/>
              <a:t>Jewish Temple and in the priesthood now vested in all believers!</a:t>
            </a:r>
            <a:br>
              <a:rPr lang="en-US" sz="3400" dirty="0" smtClean="0"/>
            </a:br>
            <a:endParaRPr lang="en-US" sz="34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Priesthood and Sacrifices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235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Many </a:t>
            </a:r>
            <a:r>
              <a:rPr lang="en-US" sz="2800" dirty="0"/>
              <a:t>times the aspects of 1 Peter 2:9 are individually </a:t>
            </a:r>
            <a:r>
              <a:rPr lang="en-US" sz="2800" dirty="0" smtClean="0"/>
              <a:t>parsed.</a:t>
            </a:r>
          </a:p>
          <a:p>
            <a:r>
              <a:rPr lang="en-US" sz="2800" dirty="0" smtClean="0"/>
              <a:t>That </a:t>
            </a:r>
            <a:r>
              <a:rPr lang="en-US" sz="2800" dirty="0"/>
              <a:t>can be profitable, but Peter is trying to make a </a:t>
            </a:r>
            <a:r>
              <a:rPr lang="en-US" sz="2800" dirty="0" smtClean="0"/>
              <a:t>strong point </a:t>
            </a:r>
            <a:r>
              <a:rPr lang="en-US" sz="2800" dirty="0"/>
              <a:t>with the whole </a:t>
            </a:r>
            <a:r>
              <a:rPr lang="en-US" sz="2800" dirty="0" smtClean="0"/>
              <a:t>presentation.</a:t>
            </a:r>
          </a:p>
          <a:p>
            <a:r>
              <a:rPr lang="en-US" sz="2800" dirty="0" smtClean="0"/>
              <a:t>Much </a:t>
            </a:r>
            <a:r>
              <a:rPr lang="en-US" sz="2800" dirty="0"/>
              <a:t>made of Christians as "royal </a:t>
            </a:r>
            <a:r>
              <a:rPr lang="en-US" sz="2800" dirty="0" smtClean="0"/>
              <a:t>priesthood“</a:t>
            </a:r>
          </a:p>
          <a:p>
            <a:r>
              <a:rPr lang="en-US" sz="2800" dirty="0" smtClean="0"/>
              <a:t>yet originally </a:t>
            </a:r>
            <a:r>
              <a:rPr lang="en-US" sz="2800" dirty="0"/>
              <a:t>cited in Exodus </a:t>
            </a:r>
            <a:r>
              <a:rPr lang="en-US" sz="2800" dirty="0" smtClean="0"/>
              <a:t>19:5-6</a:t>
            </a:r>
            <a:r>
              <a:rPr lang="en-US" sz="2800" dirty="0"/>
              <a:t>, </a:t>
            </a:r>
            <a:r>
              <a:rPr lang="en-US" sz="2800" dirty="0" smtClean="0"/>
              <a:t>refers </a:t>
            </a:r>
            <a:r>
              <a:rPr lang="en-US" sz="2800" dirty="0"/>
              <a:t>to </a:t>
            </a:r>
            <a:r>
              <a:rPr lang="en-US" sz="2800" dirty="0" smtClean="0"/>
              <a:t>God's intention </a:t>
            </a:r>
            <a:r>
              <a:rPr lang="en-US" sz="2800" dirty="0"/>
              <a:t>for all of </a:t>
            </a:r>
            <a:r>
              <a:rPr lang="en-US" sz="2800" dirty="0" smtClean="0"/>
              <a:t>Israel– </a:t>
            </a:r>
          </a:p>
          <a:p>
            <a:r>
              <a:rPr lang="en-US" sz="2800" u="sng" dirty="0" smtClean="0"/>
              <a:t>that </a:t>
            </a:r>
            <a:r>
              <a:rPr lang="en-US" sz="2800" b="1" u="sng" dirty="0"/>
              <a:t>every</a:t>
            </a:r>
            <a:r>
              <a:rPr lang="en-US" sz="2800" dirty="0"/>
              <a:t> Israelite would </a:t>
            </a:r>
            <a:r>
              <a:rPr lang="en-US" sz="2800" dirty="0" smtClean="0"/>
              <a:t>minister </a:t>
            </a:r>
            <a:r>
              <a:rPr lang="en-US" sz="2800" dirty="0"/>
              <a:t>to God their King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God's Holy 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420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Thus, God is accomplishing now with Christians some things </a:t>
            </a:r>
            <a:br>
              <a:rPr lang="en-US" sz="3400" dirty="0" smtClean="0"/>
            </a:br>
            <a:r>
              <a:rPr lang="en-US" sz="3400" dirty="0" smtClean="0"/>
              <a:t>He did not accomplish with Israel!</a:t>
            </a:r>
          </a:p>
          <a:p>
            <a:r>
              <a:rPr lang="en-US" sz="3400" dirty="0" smtClean="0"/>
              <a:t>Regardless, the whole list of descriptions, for generations, </a:t>
            </a:r>
            <a:br>
              <a:rPr lang="en-US" sz="3400" dirty="0" smtClean="0"/>
            </a:br>
            <a:r>
              <a:rPr lang="en-US" sz="3400" dirty="0" smtClean="0"/>
              <a:t>referred only to Israel-- the Israelites were the chosen </a:t>
            </a:r>
            <a:br>
              <a:rPr lang="en-US" sz="3400" dirty="0" smtClean="0"/>
            </a:br>
            <a:r>
              <a:rPr lang="en-US" sz="3400" dirty="0" smtClean="0"/>
              <a:t>race, the holy nation, the people of God's own possession.</a:t>
            </a:r>
          </a:p>
          <a:p>
            <a:r>
              <a:rPr lang="en-US" sz="3400" dirty="0" smtClean="0"/>
              <a:t>Yet now, on account of prophecy, Peter connects them to </a:t>
            </a:r>
            <a:br>
              <a:rPr lang="en-US" sz="3400" dirty="0" smtClean="0"/>
            </a:br>
            <a:r>
              <a:rPr lang="en-US" sz="3400" dirty="0" smtClean="0"/>
              <a:t>believers in Jesus Christ-- any and all of them!</a:t>
            </a:r>
          </a:p>
          <a:p>
            <a:r>
              <a:rPr lang="en-US" sz="3400" dirty="0" smtClean="0"/>
              <a:t>He also applies promises God made to Israel through Hosea to</a:t>
            </a:r>
            <a:br>
              <a:rPr lang="en-US" sz="3400" dirty="0" smtClean="0"/>
            </a:br>
            <a:r>
              <a:rPr lang="en-US" sz="3400" dirty="0" smtClean="0"/>
              <a:t>believers now in Christ</a:t>
            </a:r>
          </a:p>
          <a:p>
            <a:r>
              <a:rPr lang="en-US" sz="3400" dirty="0" smtClean="0"/>
              <a:t>those who did not receive mercy did receive mercy, and those who were not God's people are now God's people.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God's Holy 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997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Therefore, Christians are the spiritual Israel, and their lives and conduct should reflect their new status!</a:t>
            </a:r>
          </a:p>
          <a:p>
            <a:r>
              <a:rPr lang="en-US" sz="2800" dirty="0" smtClean="0"/>
              <a:t>We must now proclaim the </a:t>
            </a:r>
            <a:r>
              <a:rPr lang="en-US" sz="2800" dirty="0" err="1" smtClean="0"/>
              <a:t>excellencies</a:t>
            </a:r>
            <a:r>
              <a:rPr lang="en-US" sz="2800" dirty="0" smtClean="0"/>
              <a:t> of God who has brought us from darkness to light.</a:t>
            </a:r>
          </a:p>
          <a:p>
            <a:r>
              <a:rPr lang="en-US" sz="2800" dirty="0" smtClean="0"/>
              <a:t>That means we must walk in the light, know and do the commandments, and walk as Jesus walked (1 John 1:5-2:6)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God's Holy 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12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334374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Peter's </a:t>
            </a:r>
            <a:r>
              <a:rPr lang="en-US" sz="2800" dirty="0"/>
              <a:t>grand point is that whereas the old covenant featured </a:t>
            </a:r>
            <a:r>
              <a:rPr lang="en-US" sz="2800" dirty="0" smtClean="0"/>
              <a:t>a nation </a:t>
            </a:r>
            <a:r>
              <a:rPr lang="en-US" sz="2800" dirty="0"/>
              <a:t>chosen by lineage with a Temple and offerings, the new </a:t>
            </a:r>
            <a:r>
              <a:rPr lang="en-US" sz="2800" dirty="0" smtClean="0"/>
              <a:t>covenant </a:t>
            </a:r>
            <a:r>
              <a:rPr lang="en-US" sz="2800" dirty="0"/>
              <a:t>features a nation chosen through grace and faith and </a:t>
            </a:r>
            <a:r>
              <a:rPr lang="en-US" sz="2800" dirty="0" smtClean="0"/>
              <a:t>obedience </a:t>
            </a:r>
            <a:r>
              <a:rPr lang="en-US" sz="2800" dirty="0"/>
              <a:t>with a spiritual house made up of believers serving </a:t>
            </a:r>
            <a:r>
              <a:rPr lang="en-US" sz="2800" dirty="0" smtClean="0"/>
              <a:t>God </a:t>
            </a:r>
            <a:r>
              <a:rPr lang="en-US" sz="2800" dirty="0"/>
              <a:t>and doing His will on earth</a:t>
            </a:r>
            <a:r>
              <a:rPr lang="en-US" sz="2800" dirty="0" smtClean="0"/>
              <a:t>!</a:t>
            </a:r>
          </a:p>
          <a:p>
            <a:r>
              <a:rPr lang="en-US" sz="2800" dirty="0" smtClean="0"/>
              <a:t>Are </a:t>
            </a:r>
            <a:r>
              <a:rPr lang="en-US" sz="2800" dirty="0"/>
              <a:t>our offerings acceptable to God through Christ? </a:t>
            </a:r>
            <a:endParaRPr lang="en-US" sz="2800" dirty="0" smtClean="0"/>
          </a:p>
          <a:p>
            <a:r>
              <a:rPr lang="en-US" sz="2800" dirty="0" smtClean="0"/>
              <a:t>Do </a:t>
            </a:r>
            <a:r>
              <a:rPr lang="en-US" sz="2800" dirty="0"/>
              <a:t>we </a:t>
            </a:r>
            <a:r>
              <a:rPr lang="en-US" sz="2800" dirty="0" smtClean="0"/>
              <a:t>proclaim </a:t>
            </a:r>
            <a:r>
              <a:rPr lang="en-US" sz="2800" dirty="0"/>
              <a:t>God's </a:t>
            </a:r>
            <a:r>
              <a:rPr lang="en-US" sz="2800" dirty="0" err="1"/>
              <a:t>excellencies</a:t>
            </a:r>
            <a:r>
              <a:rPr lang="en-US" sz="2800" dirty="0"/>
              <a:t> through our words and deeds?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089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29</TotalTime>
  <Words>320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Mylar</vt:lpstr>
      <vt:lpstr>The Spiritual House</vt:lpstr>
      <vt:lpstr>The Spiritual House</vt:lpstr>
      <vt:lpstr>The Priesthood and Sacrifices</vt:lpstr>
      <vt:lpstr>The Priesthood and Sacrifices</vt:lpstr>
      <vt:lpstr>The Priesthood and Sacrifices</vt:lpstr>
      <vt:lpstr>God's Holy Nation</vt:lpstr>
      <vt:lpstr>God's Holy Nation</vt:lpstr>
      <vt:lpstr>God's Holy Nation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Spiritual House</dc:title>
  <dc:creator>Aarons</dc:creator>
  <cp:lastModifiedBy>Aarons</cp:lastModifiedBy>
  <cp:revision>5</cp:revision>
  <dcterms:created xsi:type="dcterms:W3CDTF">2012-11-29T21:35:57Z</dcterms:created>
  <dcterms:modified xsi:type="dcterms:W3CDTF">2012-11-29T22:05:38Z</dcterms:modified>
</cp:coreProperties>
</file>