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73" r:id="rId9"/>
    <p:sldId id="261" r:id="rId10"/>
    <p:sldId id="274" r:id="rId11"/>
    <p:sldId id="262" r:id="rId12"/>
    <p:sldId id="275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8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833433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77065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54767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94536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69175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5296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0857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23910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259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7924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50214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3415F-0C33-4860-9B98-4DE59ED21F75}" type="datetimeFigureOut">
              <a:rPr lang="en-US" smtClean="0"/>
              <a:t>8/18/2015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15307-3A51-4BA4-AE60-54482453D8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1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352799"/>
          </a:xfrm>
        </p:spPr>
        <p:txBody>
          <a:bodyPr>
            <a:normAutofit/>
          </a:bodyPr>
          <a:lstStyle/>
          <a:p>
            <a:r>
              <a:rPr lang="en-US" b="1" dirty="0"/>
              <a:t>WHAT THE BIBLE SAYS ABOUT AUTHORITY IN RELIGION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 Topic That Never Becomes Obsolete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7289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SEEMS POPULAR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105400"/>
          </a:xfrm>
        </p:spPr>
        <p:txBody>
          <a:bodyPr/>
          <a:lstStyle/>
          <a:p>
            <a:r>
              <a:rPr lang="en-US" sz="4000" dirty="0" smtClean="0"/>
              <a:t>These are just like the Israelites of old.</a:t>
            </a:r>
          </a:p>
          <a:p>
            <a:r>
              <a:rPr lang="en-US" sz="4000" dirty="0" smtClean="0"/>
              <a:t>Isaiah 30:8-10</a:t>
            </a:r>
          </a:p>
          <a:p>
            <a:r>
              <a:rPr lang="en-US" sz="4000" dirty="0" smtClean="0"/>
              <a:t>This contrasts sharply with what Paul told Timothy.</a:t>
            </a:r>
          </a:p>
          <a:p>
            <a:r>
              <a:rPr lang="en-US" sz="4000" dirty="0" smtClean="0"/>
              <a:t>II Timothy 4:1-4</a:t>
            </a:r>
          </a:p>
          <a:p>
            <a:r>
              <a:rPr lang="en-US" sz="4000" dirty="0" smtClean="0"/>
              <a:t>Don’t rock the boat.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1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ADDING TO GOD'S REVEALED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067800" cy="5181600"/>
          </a:xfrm>
        </p:spPr>
        <p:txBody>
          <a:bodyPr>
            <a:normAutofit/>
          </a:bodyPr>
          <a:lstStyle/>
          <a:p>
            <a:r>
              <a:rPr lang="en-US" sz="3600" dirty="0"/>
              <a:t>Some see no sin in </a:t>
            </a:r>
            <a:r>
              <a:rPr lang="en-US" sz="3600" b="1" dirty="0"/>
              <a:t>ADDING TO GOD'S REVEALED TRUTH.</a:t>
            </a:r>
            <a:endParaRPr lang="en-US" sz="3600" dirty="0"/>
          </a:p>
          <a:p>
            <a:r>
              <a:rPr lang="en-US" sz="3600" dirty="0" smtClean="0"/>
              <a:t>This </a:t>
            </a:r>
            <a:r>
              <a:rPr lang="en-US" sz="3600" dirty="0"/>
              <a:t>is symptomatic of a trend in the church today.</a:t>
            </a:r>
          </a:p>
          <a:p>
            <a:r>
              <a:rPr lang="en-US" sz="3600" dirty="0" smtClean="0"/>
              <a:t>We </a:t>
            </a:r>
            <a:r>
              <a:rPr lang="en-US" sz="3600" dirty="0"/>
              <a:t>have seemed to have lost a respect for the silence of the Scriptures.</a:t>
            </a:r>
          </a:p>
          <a:p>
            <a:r>
              <a:rPr lang="en-US" sz="3600" dirty="0" smtClean="0"/>
              <a:t>Many </a:t>
            </a:r>
            <a:r>
              <a:rPr lang="en-US" sz="3600" dirty="0"/>
              <a:t>think that God will not mind a little adding to his word.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7637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ADDING TO GOD'S REVEALED 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But look at God's attitude toward those who add to His word.</a:t>
            </a:r>
          </a:p>
          <a:p>
            <a:r>
              <a:rPr lang="en-US" sz="3600" dirty="0" smtClean="0"/>
              <a:t>Cain- Genesis chapter four</a:t>
            </a:r>
          </a:p>
          <a:p>
            <a:r>
              <a:rPr lang="en-US" sz="3600" dirty="0" err="1" smtClean="0"/>
              <a:t>Nadab</a:t>
            </a:r>
            <a:r>
              <a:rPr lang="en-US" sz="3600" dirty="0" smtClean="0"/>
              <a:t> and </a:t>
            </a:r>
            <a:r>
              <a:rPr lang="en-US" sz="3600" dirty="0" err="1" smtClean="0"/>
              <a:t>Abihu</a:t>
            </a:r>
            <a:r>
              <a:rPr lang="en-US" sz="3600" dirty="0" smtClean="0"/>
              <a:t>- (Leviticus 10:1-3)</a:t>
            </a:r>
          </a:p>
          <a:p>
            <a:r>
              <a:rPr lang="en-US" sz="3600" dirty="0" err="1" smtClean="0"/>
              <a:t>Uzzah</a:t>
            </a:r>
            <a:r>
              <a:rPr lang="en-US" sz="3600" dirty="0" smtClean="0"/>
              <a:t>- (I Chronicles 13:7-10)</a:t>
            </a:r>
          </a:p>
          <a:p>
            <a:r>
              <a:rPr lang="en-US" sz="3600" dirty="0" smtClean="0"/>
              <a:t>II John 7-9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872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BUT WHAT DOES THE BIBLE SAY ABOUT AUTHORITY IN RELIGION?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The </a:t>
            </a:r>
            <a:r>
              <a:rPr lang="en-US" sz="3600" dirty="0"/>
              <a:t>Bible is to be the final authority in religion.</a:t>
            </a:r>
          </a:p>
          <a:p>
            <a:r>
              <a:rPr lang="en-US" sz="3600" dirty="0" smtClean="0"/>
              <a:t>Isaiah </a:t>
            </a:r>
            <a:r>
              <a:rPr lang="en-US" sz="3600" dirty="0"/>
              <a:t>8:19,20-</a:t>
            </a:r>
          </a:p>
          <a:p>
            <a:r>
              <a:rPr lang="en-US" sz="3600" dirty="0" smtClean="0"/>
              <a:t>John </a:t>
            </a:r>
            <a:r>
              <a:rPr lang="en-US" sz="3600" dirty="0"/>
              <a:t>12:48-"He that </a:t>
            </a:r>
            <a:r>
              <a:rPr lang="en-US" sz="3600" dirty="0" err="1"/>
              <a:t>rejecteth</a:t>
            </a:r>
            <a:r>
              <a:rPr lang="en-US" sz="3600" dirty="0"/>
              <a:t> me, and </a:t>
            </a:r>
            <a:r>
              <a:rPr lang="en-US" sz="3600" dirty="0" err="1"/>
              <a:t>receiveth</a:t>
            </a:r>
            <a:r>
              <a:rPr lang="en-US" sz="3600" dirty="0"/>
              <a:t> not my </a:t>
            </a:r>
            <a:r>
              <a:rPr lang="en-US" sz="3600" dirty="0" smtClean="0"/>
              <a:t>words, hath </a:t>
            </a:r>
            <a:r>
              <a:rPr lang="en-US" sz="3600" dirty="0"/>
              <a:t>one that </a:t>
            </a:r>
            <a:r>
              <a:rPr lang="en-US" sz="3600" dirty="0" err="1"/>
              <a:t>judgeth</a:t>
            </a:r>
            <a:r>
              <a:rPr lang="en-US" sz="3600" dirty="0"/>
              <a:t> him: the word that I have spoken, </a:t>
            </a:r>
            <a:r>
              <a:rPr lang="en-US" sz="3600" dirty="0" smtClean="0"/>
              <a:t>the same </a:t>
            </a:r>
            <a:r>
              <a:rPr lang="en-US" sz="3600" dirty="0"/>
              <a:t>shall judge him in the last day."</a:t>
            </a:r>
          </a:p>
          <a:p>
            <a:r>
              <a:rPr lang="en-US" sz="3600" dirty="0" smtClean="0"/>
              <a:t>Galatians </a:t>
            </a:r>
            <a:r>
              <a:rPr lang="en-US" sz="3600" dirty="0"/>
              <a:t>1:6-8</a:t>
            </a:r>
          </a:p>
          <a:p>
            <a:r>
              <a:rPr lang="en-US" sz="3600" dirty="0" smtClean="0"/>
              <a:t>Jude </a:t>
            </a:r>
            <a:r>
              <a:rPr lang="en-US" sz="3600" dirty="0"/>
              <a:t>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289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BUT WHAT DOES THE BIBLE SAY ABOUT AUTHORITY IN RELIGION?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76800"/>
          </a:xfrm>
        </p:spPr>
        <p:txBody>
          <a:bodyPr/>
          <a:lstStyle/>
          <a:p>
            <a:r>
              <a:rPr lang="en-US" sz="3600" dirty="0"/>
              <a:t>The Bible furnishes us completely.</a:t>
            </a:r>
          </a:p>
          <a:p>
            <a:r>
              <a:rPr lang="en-US" sz="3600" dirty="0" smtClean="0"/>
              <a:t>Psalm </a:t>
            </a:r>
            <a:r>
              <a:rPr lang="en-US" sz="3600" dirty="0"/>
              <a:t>19:8-"The statutes of the Lord are right, rejoicing </a:t>
            </a:r>
            <a:r>
              <a:rPr lang="en-US" sz="3600" dirty="0" smtClean="0"/>
              <a:t>the heart</a:t>
            </a:r>
            <a:r>
              <a:rPr lang="en-US" sz="3600" dirty="0"/>
              <a:t>: the commandment of the Lord is pure, enlightening the eyes."</a:t>
            </a:r>
          </a:p>
          <a:p>
            <a:r>
              <a:rPr lang="en-US" sz="3600" dirty="0" smtClean="0"/>
              <a:t>I </a:t>
            </a:r>
            <a:r>
              <a:rPr lang="en-US" sz="3600" dirty="0"/>
              <a:t>Timothy 3:16</a:t>
            </a:r>
          </a:p>
          <a:p>
            <a:r>
              <a:rPr lang="en-US" sz="3600" dirty="0" smtClean="0"/>
              <a:t>II </a:t>
            </a:r>
            <a:r>
              <a:rPr lang="en-US" sz="3600" dirty="0"/>
              <a:t>Peter 1:3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4985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BUT WHAT DOES THE BIBLE SAY ABOUT AUTHORITY IN RELIGION?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We </a:t>
            </a:r>
            <a:r>
              <a:rPr lang="en-US" sz="4000" dirty="0"/>
              <a:t>are required to preach the whole counsel of God.</a:t>
            </a:r>
          </a:p>
          <a:p>
            <a:r>
              <a:rPr lang="en-US" sz="4000" dirty="0" smtClean="0"/>
              <a:t>Acts </a:t>
            </a:r>
            <a:r>
              <a:rPr lang="en-US" sz="4000" dirty="0"/>
              <a:t>20:26,27</a:t>
            </a:r>
          </a:p>
          <a:p>
            <a:r>
              <a:rPr lang="en-US" sz="4000" dirty="0" smtClean="0"/>
              <a:t>II </a:t>
            </a:r>
            <a:r>
              <a:rPr lang="en-US" sz="4000" dirty="0"/>
              <a:t>Timothy 4:1-2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99761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BUT WHAT DOES THE BIBLE SAY ABOUT AUTHORITY IN RELIGION?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We </a:t>
            </a:r>
            <a:r>
              <a:rPr lang="en-US" sz="4000" dirty="0"/>
              <a:t>cannot add or take away from the word of God.</a:t>
            </a:r>
          </a:p>
          <a:p>
            <a:r>
              <a:rPr lang="en-US" sz="4000" dirty="0" smtClean="0"/>
              <a:t>Deuteronomy </a:t>
            </a:r>
            <a:r>
              <a:rPr lang="en-US" sz="4000" dirty="0"/>
              <a:t>4:2</a:t>
            </a:r>
          </a:p>
          <a:p>
            <a:r>
              <a:rPr lang="en-US" sz="4000" dirty="0" smtClean="0"/>
              <a:t>Deuteronomy </a:t>
            </a:r>
            <a:r>
              <a:rPr lang="en-US" sz="4000" dirty="0"/>
              <a:t>12:32</a:t>
            </a:r>
          </a:p>
          <a:p>
            <a:r>
              <a:rPr lang="en-US" sz="4000" dirty="0" smtClean="0"/>
              <a:t>Proverbs </a:t>
            </a:r>
            <a:r>
              <a:rPr lang="en-US" sz="4000" dirty="0"/>
              <a:t>30:6</a:t>
            </a:r>
          </a:p>
          <a:p>
            <a:r>
              <a:rPr lang="en-US" sz="4000" dirty="0" smtClean="0"/>
              <a:t>II </a:t>
            </a:r>
            <a:r>
              <a:rPr lang="en-US" sz="4000" dirty="0"/>
              <a:t>John 7-9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8455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BUT WHAT DOES THE BIBLE SAY ABOUT AUTHORITY IN RELIGION?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We must rightly divide the word of God.</a:t>
            </a:r>
          </a:p>
          <a:p>
            <a:r>
              <a:rPr lang="en-US" sz="3600" dirty="0" smtClean="0"/>
              <a:t>II </a:t>
            </a:r>
            <a:r>
              <a:rPr lang="en-US" sz="3600" dirty="0"/>
              <a:t>Timothy 2:15</a:t>
            </a:r>
          </a:p>
          <a:p>
            <a:r>
              <a:rPr lang="en-US" sz="3600" dirty="0" smtClean="0"/>
              <a:t>While </a:t>
            </a:r>
            <a:r>
              <a:rPr lang="en-US" sz="3600" dirty="0"/>
              <a:t>we honor the Old Testament we must look to the </a:t>
            </a:r>
            <a:r>
              <a:rPr lang="en-US" sz="3600" dirty="0" smtClean="0"/>
              <a:t>New Testament </a:t>
            </a:r>
            <a:r>
              <a:rPr lang="en-US" sz="3600" dirty="0"/>
              <a:t>to learn the will of God.</a:t>
            </a:r>
          </a:p>
          <a:p>
            <a:r>
              <a:rPr lang="en-US" sz="3600" dirty="0" smtClean="0"/>
              <a:t>Colossians </a:t>
            </a:r>
            <a:r>
              <a:rPr lang="en-US" sz="3600" dirty="0"/>
              <a:t>2:13,14</a:t>
            </a:r>
          </a:p>
          <a:p>
            <a:r>
              <a:rPr lang="en-US" sz="3600" dirty="0" smtClean="0"/>
              <a:t>Hebrews </a:t>
            </a:r>
            <a:r>
              <a:rPr lang="en-US" sz="3600" dirty="0"/>
              <a:t>9:15-17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4464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SHOULD WE BE SO CONCERNED ABOUT THE AUTHORITY OF THE SCRIPTURES?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sz="4000" dirty="0" smtClean="0"/>
              <a:t>The </a:t>
            </a:r>
            <a:r>
              <a:rPr lang="en-US" sz="4000" dirty="0"/>
              <a:t>word of God is the only thing on this earth that will </a:t>
            </a:r>
            <a:r>
              <a:rPr lang="en-US" sz="4000" dirty="0" smtClean="0"/>
              <a:t>last forever</a:t>
            </a:r>
            <a:r>
              <a:rPr lang="en-US" sz="4000" dirty="0"/>
              <a:t>.</a:t>
            </a:r>
          </a:p>
          <a:p>
            <a:r>
              <a:rPr lang="en-US" sz="4000" dirty="0" smtClean="0"/>
              <a:t>Matthew </a:t>
            </a:r>
            <a:r>
              <a:rPr lang="en-US" sz="4000" dirty="0"/>
              <a:t>24:35</a:t>
            </a:r>
          </a:p>
          <a:p>
            <a:r>
              <a:rPr lang="en-US" sz="4000" dirty="0" smtClean="0"/>
              <a:t>Isaiah </a:t>
            </a:r>
            <a:r>
              <a:rPr lang="en-US" sz="4000" dirty="0"/>
              <a:t>40:8</a:t>
            </a:r>
          </a:p>
          <a:p>
            <a:r>
              <a:rPr lang="en-US" sz="4000" dirty="0" smtClean="0"/>
              <a:t>I </a:t>
            </a:r>
            <a:r>
              <a:rPr lang="en-US" sz="4000" dirty="0"/>
              <a:t>Peter 1:24,25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251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82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WHY SHOULD WE BE SO CONCERNED ABOUT THE AUTHORITY OF THE SCRIPTURES?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9144000" cy="4267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God's </a:t>
            </a:r>
            <a:r>
              <a:rPr lang="en-US" sz="3600" dirty="0"/>
              <a:t>word will judge us on the last day.</a:t>
            </a:r>
          </a:p>
          <a:p>
            <a:r>
              <a:rPr lang="en-US" sz="3600" dirty="0" smtClean="0"/>
              <a:t>John </a:t>
            </a:r>
            <a:r>
              <a:rPr lang="en-US" sz="3600" dirty="0"/>
              <a:t>12:48-"He that </a:t>
            </a:r>
            <a:r>
              <a:rPr lang="en-US" sz="3600" dirty="0" err="1"/>
              <a:t>rejecteth</a:t>
            </a:r>
            <a:r>
              <a:rPr lang="en-US" sz="3600" dirty="0"/>
              <a:t> me, and </a:t>
            </a:r>
            <a:r>
              <a:rPr lang="en-US" sz="3600" dirty="0" err="1"/>
              <a:t>receiveth</a:t>
            </a:r>
            <a:r>
              <a:rPr lang="en-US" sz="3600" dirty="0"/>
              <a:t> not my </a:t>
            </a:r>
            <a:r>
              <a:rPr lang="en-US" sz="3600" dirty="0" smtClean="0"/>
              <a:t>words, hath </a:t>
            </a:r>
            <a:r>
              <a:rPr lang="en-US" sz="3600" dirty="0"/>
              <a:t>one that </a:t>
            </a:r>
            <a:r>
              <a:rPr lang="en-US" sz="3600" dirty="0" err="1"/>
              <a:t>judgeth</a:t>
            </a:r>
            <a:r>
              <a:rPr lang="en-US" sz="3600" dirty="0"/>
              <a:t> him: the word that I have spoken, </a:t>
            </a:r>
            <a:r>
              <a:rPr lang="en-US" sz="3600" dirty="0" smtClean="0"/>
              <a:t>the same </a:t>
            </a:r>
            <a:r>
              <a:rPr lang="en-US" sz="3600" dirty="0"/>
              <a:t>shall judge him in the last day."</a:t>
            </a:r>
          </a:p>
          <a:p>
            <a:r>
              <a:rPr lang="en-US" sz="3600" dirty="0" smtClean="0"/>
              <a:t>Revelation </a:t>
            </a:r>
            <a:r>
              <a:rPr lang="en-US" sz="3600" dirty="0"/>
              <a:t>20:12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33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is the greatest problem in religion?</a:t>
            </a:r>
          </a:p>
          <a:p>
            <a:r>
              <a:rPr lang="en-US" sz="4000" dirty="0" smtClean="0"/>
              <a:t>What separates so many people who say they love God and His Divine Son Jesus?</a:t>
            </a:r>
          </a:p>
          <a:p>
            <a:r>
              <a:rPr lang="en-US" sz="4000" dirty="0" smtClean="0"/>
              <a:t>We all should know that there is one main problem that causes all the division in the Christian world.</a:t>
            </a:r>
            <a:r>
              <a:rPr lang="en-US" sz="4000" dirty="0"/>
              <a:t> </a:t>
            </a:r>
            <a:endParaRPr lang="en-US" sz="4000" dirty="0" smtClean="0"/>
          </a:p>
          <a:p>
            <a:r>
              <a:rPr lang="en-US" sz="4000" dirty="0" smtClean="0"/>
              <a:t>That problem is the matter of authority.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421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Men have tried to build on many different foundations in life.</a:t>
            </a:r>
          </a:p>
          <a:p>
            <a:r>
              <a:rPr lang="en-US" sz="3600" dirty="0" smtClean="0"/>
              <a:t>All proved to be sinking sand.</a:t>
            </a:r>
          </a:p>
          <a:p>
            <a:r>
              <a:rPr lang="en-US" sz="3600" dirty="0" smtClean="0"/>
              <a:t>The only true answer is to turn to the book given to us by God.</a:t>
            </a:r>
          </a:p>
          <a:p>
            <a:r>
              <a:rPr lang="en-US" sz="3600" dirty="0" smtClean="0"/>
              <a:t>True happiness only is found in a right relationship with God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Now, how is your </a:t>
            </a:r>
            <a:r>
              <a:rPr lang="en-US" sz="3600" smtClean="0"/>
              <a:t>relationship with God?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706660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If we all played by the same rulebook, we could all come to the same conclusion.</a:t>
            </a:r>
          </a:p>
          <a:p>
            <a:r>
              <a:rPr lang="en-US" dirty="0" smtClean="0"/>
              <a:t>If we all respected the rulebook, we would be careful to do what it says, and there would be not divisions.</a:t>
            </a:r>
          </a:p>
          <a:p>
            <a:r>
              <a:rPr lang="en-US" dirty="0" smtClean="0"/>
              <a:t>Someone could probably say “don’t we all believe in the same Bible?</a:t>
            </a:r>
          </a:p>
          <a:p>
            <a:r>
              <a:rPr lang="en-US" dirty="0" smtClean="0"/>
              <a:t>Most only give lip-service to the Bible. </a:t>
            </a:r>
          </a:p>
          <a:p>
            <a:r>
              <a:rPr lang="en-US" dirty="0" smtClean="0"/>
              <a:t>Millions are accepting something else as their authority in religion.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8872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HUMAN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105400"/>
          </a:xfrm>
        </p:spPr>
        <p:txBody>
          <a:bodyPr>
            <a:normAutofit/>
          </a:bodyPr>
          <a:lstStyle/>
          <a:p>
            <a:r>
              <a:rPr lang="en-US" sz="3600" dirty="0"/>
              <a:t>Some place </a:t>
            </a:r>
            <a:r>
              <a:rPr lang="en-US" sz="3600" b="1" dirty="0"/>
              <a:t>HUMAN REASONING</a:t>
            </a:r>
            <a:r>
              <a:rPr lang="en-US" sz="3600" dirty="0"/>
              <a:t> above God's written revelation.</a:t>
            </a:r>
          </a:p>
          <a:p>
            <a:r>
              <a:rPr lang="en-US" sz="3600" dirty="0" smtClean="0"/>
              <a:t>Many </a:t>
            </a:r>
            <a:r>
              <a:rPr lang="en-US" sz="3600" dirty="0"/>
              <a:t>say-</a:t>
            </a:r>
          </a:p>
          <a:p>
            <a:r>
              <a:rPr lang="en-US" sz="3600" dirty="0" smtClean="0"/>
              <a:t>"</a:t>
            </a:r>
            <a:r>
              <a:rPr lang="en-US" sz="3600" dirty="0"/>
              <a:t>I know what the Bible teaches, but I just think this would be right."</a:t>
            </a:r>
          </a:p>
          <a:p>
            <a:r>
              <a:rPr lang="en-US" sz="3600" dirty="0" smtClean="0"/>
              <a:t>"</a:t>
            </a:r>
            <a:r>
              <a:rPr lang="en-US" sz="3600" dirty="0"/>
              <a:t>I just know what I feel</a:t>
            </a:r>
            <a:r>
              <a:rPr lang="en-US" sz="3600" dirty="0" smtClean="0"/>
              <a:t>.“</a:t>
            </a:r>
          </a:p>
          <a:p>
            <a:r>
              <a:rPr lang="en-US" sz="3600" dirty="0" smtClean="0"/>
              <a:t>“ I believe in my heart.”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94129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HUMAN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638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Many use this type of reasoning to teach faith-only salvation, </a:t>
            </a:r>
          </a:p>
          <a:p>
            <a:r>
              <a:rPr lang="en-US" sz="3600" dirty="0" smtClean="0"/>
              <a:t>Instrumental music in the worship, </a:t>
            </a:r>
          </a:p>
          <a:p>
            <a:r>
              <a:rPr lang="en-US" sz="3600" dirty="0" smtClean="0"/>
              <a:t>Social drinking, etc.</a:t>
            </a:r>
          </a:p>
          <a:p>
            <a:r>
              <a:rPr lang="en-US" sz="3600" dirty="0" smtClean="0"/>
              <a:t>But the Bible teaches that Human reasoning must not be placed above the written word.</a:t>
            </a:r>
          </a:p>
          <a:p>
            <a:r>
              <a:rPr lang="en-US" sz="3600" dirty="0" smtClean="0"/>
              <a:t>II Kings 5:9-14 </a:t>
            </a:r>
            <a:r>
              <a:rPr lang="en-US" sz="3600" dirty="0" err="1" smtClean="0"/>
              <a:t>Naaman</a:t>
            </a:r>
            <a:r>
              <a:rPr lang="en-US" sz="3600" dirty="0" smtClean="0"/>
              <a:t> almost made the "I thought" mistake.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3495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HUMAN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Jeremiah </a:t>
            </a:r>
            <a:r>
              <a:rPr lang="en-US" dirty="0" smtClean="0"/>
              <a:t>10:23 "O</a:t>
            </a:r>
            <a:r>
              <a:rPr lang="en-US" dirty="0" smtClean="0"/>
              <a:t>, Lord, I know that the way of man is not in himself; it is not in man that </a:t>
            </a:r>
            <a:r>
              <a:rPr lang="en-US" dirty="0" err="1" smtClean="0"/>
              <a:t>walketh</a:t>
            </a:r>
            <a:r>
              <a:rPr lang="en-US" dirty="0" smtClean="0"/>
              <a:t> to direct his steps."</a:t>
            </a:r>
          </a:p>
          <a:p>
            <a:r>
              <a:rPr lang="en-US" dirty="0" smtClean="0"/>
              <a:t>Proverbs 3:5-"Trust in the Lord with all thine heart; and lean not unto thine own understanding."</a:t>
            </a:r>
          </a:p>
          <a:p>
            <a:r>
              <a:rPr lang="en-US" dirty="0" smtClean="0"/>
              <a:t>There will be those on Judgment day who will reason in their hearts that they are right, only to be condemned.</a:t>
            </a:r>
          </a:p>
          <a:p>
            <a:r>
              <a:rPr lang="en-US" dirty="0" smtClean="0"/>
              <a:t>Matthew 7:21-23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885025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OWN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5029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Some respect Biblical authority only when it agrees with their </a:t>
            </a:r>
            <a:r>
              <a:rPr lang="en-US" sz="3600" b="1" dirty="0" smtClean="0"/>
              <a:t>OWN OPINIONS.</a:t>
            </a:r>
            <a:endParaRPr lang="en-US" sz="3600" dirty="0" smtClean="0"/>
          </a:p>
          <a:p>
            <a:r>
              <a:rPr lang="en-US" sz="3600" dirty="0" smtClean="0"/>
              <a:t>We </a:t>
            </a:r>
            <a:r>
              <a:rPr lang="en-US" sz="3600" dirty="0"/>
              <a:t>have all seen this type of individual.</a:t>
            </a:r>
          </a:p>
          <a:p>
            <a:r>
              <a:rPr lang="en-US" sz="3600" dirty="0" smtClean="0"/>
              <a:t>They </a:t>
            </a:r>
            <a:r>
              <a:rPr lang="en-US" sz="3600" dirty="0"/>
              <a:t>give hearty </a:t>
            </a:r>
            <a:r>
              <a:rPr lang="en-US" sz="3600" dirty="0" err="1" smtClean="0"/>
              <a:t>amen’s</a:t>
            </a:r>
            <a:r>
              <a:rPr lang="en-US" sz="3600" dirty="0" smtClean="0"/>
              <a:t> </a:t>
            </a:r>
            <a:r>
              <a:rPr lang="en-US" sz="3600" dirty="0"/>
              <a:t>to sermons with which they agree.</a:t>
            </a:r>
          </a:p>
          <a:p>
            <a:r>
              <a:rPr lang="en-US" sz="3600" dirty="0" smtClean="0"/>
              <a:t>They </a:t>
            </a:r>
            <a:r>
              <a:rPr lang="en-US" sz="3600" dirty="0"/>
              <a:t>love to have preachers take a stand against the sins of others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243848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THEIR OWN OPINIONS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029200"/>
          </a:xfrm>
        </p:spPr>
        <p:txBody>
          <a:bodyPr/>
          <a:lstStyle/>
          <a:p>
            <a:r>
              <a:rPr lang="en-US" sz="3600" dirty="0" smtClean="0"/>
              <a:t>They defend the truth-when it is in their own interest.</a:t>
            </a:r>
          </a:p>
          <a:p>
            <a:r>
              <a:rPr lang="en-US" sz="3600" dirty="0" smtClean="0"/>
              <a:t>A Biblical example- The rich young ruler who came to </a:t>
            </a:r>
            <a:r>
              <a:rPr lang="en-US" sz="3600" dirty="0" smtClean="0"/>
              <a:t>Jesus. Matthew </a:t>
            </a:r>
            <a:r>
              <a:rPr lang="en-US" sz="3600" dirty="0" smtClean="0"/>
              <a:t>19:16-22</a:t>
            </a:r>
          </a:p>
          <a:p>
            <a:r>
              <a:rPr lang="en-US" sz="3600" dirty="0" smtClean="0"/>
              <a:t>The Pharisees had this problem.</a:t>
            </a:r>
          </a:p>
          <a:p>
            <a:r>
              <a:rPr lang="en-US" sz="3600" dirty="0" smtClean="0"/>
              <a:t>Matthew 23:23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3753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SEEMS POPULAR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</p:spPr>
        <p:txBody>
          <a:bodyPr>
            <a:normAutofit/>
          </a:bodyPr>
          <a:lstStyle/>
          <a:p>
            <a:r>
              <a:rPr lang="en-US" sz="3600" dirty="0"/>
              <a:t>Some seek to follow after that which SEEMS POPULAR or will </a:t>
            </a:r>
            <a:r>
              <a:rPr lang="en-US" sz="3600" dirty="0" smtClean="0"/>
              <a:t>stir </a:t>
            </a:r>
            <a:r>
              <a:rPr lang="en-US" sz="3600" b="1" dirty="0" smtClean="0"/>
              <a:t>NO </a:t>
            </a:r>
            <a:r>
              <a:rPr lang="en-US" sz="3600" b="1" dirty="0"/>
              <a:t>OPPOSITION.</a:t>
            </a:r>
            <a:endParaRPr lang="en-US" sz="3600" dirty="0"/>
          </a:p>
          <a:p>
            <a:r>
              <a:rPr lang="en-US" sz="3600" dirty="0" smtClean="0"/>
              <a:t>Some </a:t>
            </a:r>
            <a:r>
              <a:rPr lang="en-US" sz="3600" dirty="0"/>
              <a:t>desire to avoid "controversial issues."</a:t>
            </a:r>
          </a:p>
          <a:p>
            <a:r>
              <a:rPr lang="en-US" sz="3600" dirty="0" smtClean="0"/>
              <a:t>Worldliness </a:t>
            </a:r>
            <a:r>
              <a:rPr lang="en-US" sz="3600" dirty="0"/>
              <a:t>in the church.</a:t>
            </a:r>
          </a:p>
          <a:p>
            <a:r>
              <a:rPr lang="en-US" sz="3600" dirty="0" smtClean="0"/>
              <a:t>marriage/divorce/remarriage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413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805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WHAT THE BIBLE SAYS ABOUT AUTHORITY IN RELIGION </vt:lpstr>
      <vt:lpstr>Introduction</vt:lpstr>
      <vt:lpstr>Introduction</vt:lpstr>
      <vt:lpstr>HUMAN REASONING</vt:lpstr>
      <vt:lpstr>HUMAN REASONING</vt:lpstr>
      <vt:lpstr>HUMAN REASONING</vt:lpstr>
      <vt:lpstr>THEIR OWN OPINIONS</vt:lpstr>
      <vt:lpstr>THEIR OWN OPINIONS</vt:lpstr>
      <vt:lpstr>SEEMS POPULAR</vt:lpstr>
      <vt:lpstr>SEEMS POPULAR</vt:lpstr>
      <vt:lpstr>ADDING TO GOD'S REVEALED TRUTH</vt:lpstr>
      <vt:lpstr>ADDING TO GOD'S REVEALED TRUTH</vt:lpstr>
      <vt:lpstr>BUT WHAT DOES THE BIBLE SAY ABOUT AUTHORITY IN RELIGION?</vt:lpstr>
      <vt:lpstr>BUT WHAT DOES THE BIBLE SAY ABOUT AUTHORITY IN RELIGION?</vt:lpstr>
      <vt:lpstr>BUT WHAT DOES THE BIBLE SAY ABOUT AUTHORITY IN RELIGION?</vt:lpstr>
      <vt:lpstr>BUT WHAT DOES THE BIBLE SAY ABOUT AUTHORITY IN RELIGION?</vt:lpstr>
      <vt:lpstr>BUT WHAT DOES THE BIBLE SAY ABOUT AUTHORITY IN RELIGION?</vt:lpstr>
      <vt:lpstr>WHY SHOULD WE BE SO CONCERNED ABOUT THE AUTHORITY OF THE SCRIPTURES?</vt:lpstr>
      <vt:lpstr>WHY SHOULD WE BE SO CONCERNED ABOUT THE AUTHORITY OF THE SCRIPTURES?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THE BIBLE SAYS ABOUT AUTHORITY IN RELIGION</dc:title>
  <dc:creator>Aarons</dc:creator>
  <cp:lastModifiedBy>Aarons</cp:lastModifiedBy>
  <cp:revision>7</cp:revision>
  <dcterms:created xsi:type="dcterms:W3CDTF">2015-08-11T03:33:09Z</dcterms:created>
  <dcterms:modified xsi:type="dcterms:W3CDTF">2015-08-19T03:06:46Z</dcterms:modified>
</cp:coreProperties>
</file>