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87" d="100"/>
          <a:sy n="87" d="100"/>
        </p:scale>
        <p:origin x="18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218090-5F37-4C56-A843-50FF6BF169A2}"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196614818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18090-5F37-4C56-A843-50FF6BF169A2}"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128027363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18090-5F37-4C56-A843-50FF6BF169A2}"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16959968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18090-5F37-4C56-A843-50FF6BF169A2}"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206826450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218090-5F37-4C56-A843-50FF6BF169A2}"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90294369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218090-5F37-4C56-A843-50FF6BF169A2}"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297215700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218090-5F37-4C56-A843-50FF6BF169A2}"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8401584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218090-5F37-4C56-A843-50FF6BF169A2}"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152092976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18090-5F37-4C56-A843-50FF6BF169A2}"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152873623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218090-5F37-4C56-A843-50FF6BF169A2}"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304164073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218090-5F37-4C56-A843-50FF6BF169A2}"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9ABB-C6D7-459D-86E4-A861423053E6}" type="slidenum">
              <a:rPr lang="en-US" smtClean="0"/>
              <a:t>‹#›</a:t>
            </a:fld>
            <a:endParaRPr lang="en-US"/>
          </a:p>
        </p:txBody>
      </p:sp>
    </p:spTree>
    <p:extLst>
      <p:ext uri="{BB962C8B-B14F-4D97-AF65-F5344CB8AC3E}">
        <p14:creationId xmlns:p14="http://schemas.microsoft.com/office/powerpoint/2010/main" val="343805311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18090-5F37-4C56-A843-50FF6BF169A2}" type="datetimeFigureOut">
              <a:rPr lang="en-US" smtClean="0"/>
              <a:t>4/7/2022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69ABB-C6D7-459D-86E4-A861423053E6}" type="slidenum">
              <a:rPr lang="en-US" smtClean="0"/>
              <a:t>‹#›</a:t>
            </a:fld>
            <a:endParaRPr lang="en-US"/>
          </a:p>
        </p:txBody>
      </p:sp>
    </p:spTree>
    <p:extLst>
      <p:ext uri="{BB962C8B-B14F-4D97-AF65-F5344CB8AC3E}">
        <p14:creationId xmlns:p14="http://schemas.microsoft.com/office/powerpoint/2010/main" val="40521027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515D-9F79-46F9-96F8-C2EF97D30195}"/>
              </a:ext>
            </a:extLst>
          </p:cNvPr>
          <p:cNvSpPr>
            <a:spLocks noGrp="1"/>
          </p:cNvSpPr>
          <p:nvPr>
            <p:ph type="ctrTitle"/>
          </p:nvPr>
        </p:nvSpPr>
        <p:spPr>
          <a:xfrm>
            <a:off x="330506" y="495759"/>
            <a:ext cx="8617944" cy="2993963"/>
          </a:xfrm>
        </p:spPr>
        <p:txBody>
          <a:bodyPr>
            <a:normAutofit fontScale="90000"/>
          </a:bodyPr>
          <a:lstStyle/>
          <a:p>
            <a:r>
              <a:rPr lang="en-US" sz="11500" b="1" dirty="0"/>
              <a:t>Better Things For You</a:t>
            </a:r>
          </a:p>
        </p:txBody>
      </p:sp>
      <p:sp>
        <p:nvSpPr>
          <p:cNvPr id="3" name="Subtitle 2">
            <a:extLst>
              <a:ext uri="{FF2B5EF4-FFF2-40B4-BE49-F238E27FC236}">
                <a16:creationId xmlns:a16="http://schemas.microsoft.com/office/drawing/2014/main" id="{4F89F2AB-2D57-42FB-979C-AA581E010CE2}"/>
              </a:ext>
            </a:extLst>
          </p:cNvPr>
          <p:cNvSpPr>
            <a:spLocks noGrp="1"/>
          </p:cNvSpPr>
          <p:nvPr>
            <p:ph type="subTitle" idx="1"/>
          </p:nvPr>
        </p:nvSpPr>
        <p:spPr>
          <a:xfrm>
            <a:off x="1143000" y="4154047"/>
            <a:ext cx="6858000" cy="1409471"/>
          </a:xfrm>
        </p:spPr>
        <p:txBody>
          <a:bodyPr>
            <a:normAutofit/>
          </a:bodyPr>
          <a:lstStyle/>
          <a:p>
            <a:r>
              <a:rPr lang="en-US" sz="6600" dirty="0">
                <a:solidFill>
                  <a:srgbClr val="FFFF00"/>
                </a:solidFill>
              </a:rPr>
              <a:t>Hebrews 6:19</a:t>
            </a:r>
          </a:p>
        </p:txBody>
      </p:sp>
    </p:spTree>
    <p:extLst>
      <p:ext uri="{BB962C8B-B14F-4D97-AF65-F5344CB8AC3E}">
        <p14:creationId xmlns:p14="http://schemas.microsoft.com/office/powerpoint/2010/main" val="383419267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C66B32-846D-4F5E-AF4C-497720640AC4}"/>
              </a:ext>
            </a:extLst>
          </p:cNvPr>
          <p:cNvSpPr>
            <a:spLocks noGrp="1"/>
          </p:cNvSpPr>
          <p:nvPr>
            <p:ph idx="1"/>
          </p:nvPr>
        </p:nvSpPr>
        <p:spPr>
          <a:xfrm>
            <a:off x="132201" y="110168"/>
            <a:ext cx="8923663" cy="6599103"/>
          </a:xfrm>
        </p:spPr>
        <p:txBody>
          <a:bodyPr>
            <a:normAutofit fontScale="92500"/>
          </a:bodyPr>
          <a:lstStyle/>
          <a:p>
            <a:r>
              <a:rPr lang="en-US" sz="4000" dirty="0"/>
              <a:t>The Hebrew writer continues in verse 10: </a:t>
            </a:r>
            <a:r>
              <a:rPr lang="en-US" sz="4000" dirty="0">
                <a:solidFill>
                  <a:srgbClr val="FFFF00"/>
                </a:solidFill>
              </a:rPr>
              <a:t>"For God is not unjust so as to forget your work and the love which you have shown towards His name", in having ministered and in still ministering to the saints." </a:t>
            </a:r>
          </a:p>
          <a:p>
            <a:r>
              <a:rPr lang="en-US" sz="4000" dirty="0"/>
              <a:t>God does not forget all the good we do. </a:t>
            </a:r>
          </a:p>
          <a:p>
            <a:r>
              <a:rPr lang="en-US" sz="4000" dirty="0"/>
              <a:t>About the only thing that God forgets is our past sins, as long as we are repenting, confessing, and ceasing those iniquities. </a:t>
            </a:r>
          </a:p>
          <a:p>
            <a:r>
              <a:rPr lang="en-US" sz="4000" dirty="0"/>
              <a:t>God has given each of us the duty to minister to others in whatever ways are needed. </a:t>
            </a:r>
          </a:p>
        </p:txBody>
      </p:sp>
    </p:spTree>
    <p:extLst>
      <p:ext uri="{BB962C8B-B14F-4D97-AF65-F5344CB8AC3E}">
        <p14:creationId xmlns:p14="http://schemas.microsoft.com/office/powerpoint/2010/main" val="228829976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76E2E0-11DC-4C7C-A17C-E333F9D867E0}"/>
              </a:ext>
            </a:extLst>
          </p:cNvPr>
          <p:cNvSpPr>
            <a:spLocks noGrp="1"/>
          </p:cNvSpPr>
          <p:nvPr>
            <p:ph idx="1"/>
          </p:nvPr>
        </p:nvSpPr>
        <p:spPr>
          <a:xfrm>
            <a:off x="99151" y="99152"/>
            <a:ext cx="8901629" cy="6665205"/>
          </a:xfrm>
        </p:spPr>
        <p:txBody>
          <a:bodyPr>
            <a:normAutofit/>
          </a:bodyPr>
          <a:lstStyle/>
          <a:p>
            <a:r>
              <a:rPr lang="en-US" sz="4000" dirty="0"/>
              <a:t>We may not be able to give someone money who is suffering, but we can do something. </a:t>
            </a:r>
          </a:p>
          <a:p>
            <a:r>
              <a:rPr lang="en-US" sz="4000" dirty="0"/>
              <a:t>Provide a meal, share some clothing, or provide a place to rest. </a:t>
            </a:r>
          </a:p>
          <a:p>
            <a:r>
              <a:rPr lang="en-US" sz="4000" dirty="0"/>
              <a:t>The list goes on and on of the many ways we can provide goodness for others. </a:t>
            </a:r>
          </a:p>
        </p:txBody>
      </p:sp>
    </p:spTree>
    <p:extLst>
      <p:ext uri="{BB962C8B-B14F-4D97-AF65-F5344CB8AC3E}">
        <p14:creationId xmlns:p14="http://schemas.microsoft.com/office/powerpoint/2010/main" val="35711416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58FCB7-1EB3-4771-91A5-2DE688D38505}"/>
              </a:ext>
            </a:extLst>
          </p:cNvPr>
          <p:cNvSpPr>
            <a:spLocks noGrp="1"/>
          </p:cNvSpPr>
          <p:nvPr>
            <p:ph idx="1"/>
          </p:nvPr>
        </p:nvSpPr>
        <p:spPr>
          <a:xfrm>
            <a:off x="99151" y="99152"/>
            <a:ext cx="8879595" cy="6555036"/>
          </a:xfrm>
        </p:spPr>
        <p:txBody>
          <a:bodyPr/>
          <a:lstStyle/>
          <a:p>
            <a:r>
              <a:rPr lang="en-US" sz="4000" dirty="0"/>
              <a:t>Look at the great judgment scene in Matthew 25. </a:t>
            </a:r>
          </a:p>
          <a:p>
            <a:r>
              <a:rPr lang="en-US" sz="4000" dirty="0"/>
              <a:t>Do you see how Jesus commended those who assisted others, and how He condemned those who refused to help others. </a:t>
            </a:r>
          </a:p>
          <a:p>
            <a:r>
              <a:rPr lang="en-US" sz="4000" dirty="0"/>
              <a:t>These are the better ways that God has shown to us.</a:t>
            </a:r>
          </a:p>
          <a:p>
            <a:endParaRPr lang="en-US" dirty="0"/>
          </a:p>
        </p:txBody>
      </p:sp>
    </p:spTree>
    <p:extLst>
      <p:ext uri="{BB962C8B-B14F-4D97-AF65-F5344CB8AC3E}">
        <p14:creationId xmlns:p14="http://schemas.microsoft.com/office/powerpoint/2010/main" val="144553299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FECAE3-33E7-4AA5-A7C0-738198D1543F}"/>
              </a:ext>
            </a:extLst>
          </p:cNvPr>
          <p:cNvSpPr>
            <a:spLocks noGrp="1"/>
          </p:cNvSpPr>
          <p:nvPr>
            <p:ph idx="1"/>
          </p:nvPr>
        </p:nvSpPr>
        <p:spPr>
          <a:xfrm>
            <a:off x="132202" y="165253"/>
            <a:ext cx="8879596" cy="6577070"/>
          </a:xfrm>
        </p:spPr>
        <p:txBody>
          <a:bodyPr/>
          <a:lstStyle/>
          <a:p>
            <a:r>
              <a:rPr lang="en-US" sz="4000" dirty="0"/>
              <a:t>Just because we may have assisted someone in the past does not mean we have done our full duty. </a:t>
            </a:r>
          </a:p>
          <a:p>
            <a:r>
              <a:rPr lang="en-US" sz="4000" dirty="0"/>
              <a:t>There are people in need everywhere around us. </a:t>
            </a:r>
          </a:p>
          <a:p>
            <a:r>
              <a:rPr lang="en-US" sz="4000" dirty="0"/>
              <a:t>Perhaps they do not need food or shelter, but there is a need for their soul's salvation. </a:t>
            </a:r>
          </a:p>
          <a:p>
            <a:r>
              <a:rPr lang="en-US" sz="4000" dirty="0"/>
              <a:t>We should care about their souls so as to help them find the salvation God offers.</a:t>
            </a:r>
          </a:p>
          <a:p>
            <a:endParaRPr lang="en-US" dirty="0"/>
          </a:p>
        </p:txBody>
      </p:sp>
    </p:spTree>
    <p:extLst>
      <p:ext uri="{BB962C8B-B14F-4D97-AF65-F5344CB8AC3E}">
        <p14:creationId xmlns:p14="http://schemas.microsoft.com/office/powerpoint/2010/main" val="52222662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4A8474-113B-4751-B931-EEE86BB67329}"/>
              </a:ext>
            </a:extLst>
          </p:cNvPr>
          <p:cNvSpPr>
            <a:spLocks noGrp="1"/>
          </p:cNvSpPr>
          <p:nvPr>
            <p:ph idx="1"/>
          </p:nvPr>
        </p:nvSpPr>
        <p:spPr>
          <a:xfrm>
            <a:off x="77118" y="143219"/>
            <a:ext cx="8989764" cy="6599104"/>
          </a:xfrm>
        </p:spPr>
        <p:txBody>
          <a:bodyPr>
            <a:normAutofit/>
          </a:bodyPr>
          <a:lstStyle/>
          <a:p>
            <a:r>
              <a:rPr lang="en-US" sz="3600" dirty="0"/>
              <a:t>In verse 11, we read: </a:t>
            </a:r>
            <a:r>
              <a:rPr lang="en-US" sz="3600" dirty="0">
                <a:solidFill>
                  <a:srgbClr val="FFFF00"/>
                </a:solidFill>
              </a:rPr>
              <a:t>"And we desire that each one of you show the same diligence so as to realize the full assurance of hope until the end,".</a:t>
            </a:r>
            <a:r>
              <a:rPr lang="en-US" sz="3600" dirty="0"/>
              <a:t> </a:t>
            </a:r>
          </a:p>
          <a:p>
            <a:r>
              <a:rPr lang="en-US" sz="3600" dirty="0"/>
              <a:t>Applying all diligence means to make every effort possible in our pursuit of this hope. </a:t>
            </a:r>
          </a:p>
          <a:p>
            <a:r>
              <a:rPr lang="en-US" sz="3600" dirty="0"/>
              <a:t>We must be faithful until death, and we cannot slack off. </a:t>
            </a:r>
          </a:p>
          <a:p>
            <a:r>
              <a:rPr lang="en-US" sz="3600" dirty="0"/>
              <a:t>Verse 12 starts off: </a:t>
            </a:r>
            <a:r>
              <a:rPr lang="en-US" sz="3600" dirty="0">
                <a:solidFill>
                  <a:srgbClr val="FFFF00"/>
                </a:solidFill>
              </a:rPr>
              <a:t>"that you may not be sluggish..."</a:t>
            </a:r>
          </a:p>
        </p:txBody>
      </p:sp>
    </p:spTree>
    <p:extLst>
      <p:ext uri="{BB962C8B-B14F-4D97-AF65-F5344CB8AC3E}">
        <p14:creationId xmlns:p14="http://schemas.microsoft.com/office/powerpoint/2010/main" val="316326850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CAF70C-C04E-4A21-9B92-767A3B1B9B94}"/>
              </a:ext>
            </a:extLst>
          </p:cNvPr>
          <p:cNvSpPr>
            <a:spLocks noGrp="1"/>
          </p:cNvSpPr>
          <p:nvPr>
            <p:ph idx="1"/>
          </p:nvPr>
        </p:nvSpPr>
        <p:spPr>
          <a:xfrm>
            <a:off x="99152" y="121186"/>
            <a:ext cx="8945696" cy="6577069"/>
          </a:xfrm>
        </p:spPr>
        <p:txBody>
          <a:bodyPr/>
          <a:lstStyle/>
          <a:p>
            <a:r>
              <a:rPr lang="en-US" sz="4000" dirty="0"/>
              <a:t>We do not need to be slacking off in our duty towards serving God or each other. </a:t>
            </a:r>
          </a:p>
          <a:p>
            <a:r>
              <a:rPr lang="en-US" sz="4000" dirty="0"/>
              <a:t>And it is certain that Jesus needs us to be active in the spread of the Gospel message that can provide salvation to those who hear and obey.</a:t>
            </a:r>
          </a:p>
          <a:p>
            <a:r>
              <a:rPr lang="en-US" sz="4000" dirty="0"/>
              <a:t>If we are not sure how to accomplish this, the Hebrew writer continues in verse 12: </a:t>
            </a:r>
            <a:r>
              <a:rPr lang="en-US" sz="4000" dirty="0">
                <a:solidFill>
                  <a:srgbClr val="FFFF00"/>
                </a:solidFill>
              </a:rPr>
              <a:t>"...but imitators of those who though faith and patience inherit the promises." </a:t>
            </a:r>
          </a:p>
          <a:p>
            <a:endParaRPr lang="en-US" dirty="0"/>
          </a:p>
        </p:txBody>
      </p:sp>
    </p:spTree>
    <p:extLst>
      <p:ext uri="{BB962C8B-B14F-4D97-AF65-F5344CB8AC3E}">
        <p14:creationId xmlns:p14="http://schemas.microsoft.com/office/powerpoint/2010/main" val="366767067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357A9-4C43-49D5-A54C-4E263EB7533C}"/>
              </a:ext>
            </a:extLst>
          </p:cNvPr>
          <p:cNvSpPr>
            <a:spLocks noGrp="1"/>
          </p:cNvSpPr>
          <p:nvPr>
            <p:ph type="title"/>
          </p:nvPr>
        </p:nvSpPr>
        <p:spPr>
          <a:xfrm>
            <a:off x="628650" y="133772"/>
            <a:ext cx="7886700" cy="1325563"/>
          </a:xfrm>
        </p:spPr>
        <p:txBody>
          <a:bodyPr>
            <a:normAutofit/>
          </a:bodyPr>
          <a:lstStyle/>
          <a:p>
            <a:r>
              <a:rPr lang="en-US" sz="6000" b="1" dirty="0"/>
              <a:t>Conclusion</a:t>
            </a:r>
          </a:p>
        </p:txBody>
      </p:sp>
      <p:sp>
        <p:nvSpPr>
          <p:cNvPr id="3" name="Content Placeholder 2">
            <a:extLst>
              <a:ext uri="{FF2B5EF4-FFF2-40B4-BE49-F238E27FC236}">
                <a16:creationId xmlns:a16="http://schemas.microsoft.com/office/drawing/2014/main" id="{44E4BC12-D542-450F-B2C6-AA885A10D488}"/>
              </a:ext>
            </a:extLst>
          </p:cNvPr>
          <p:cNvSpPr>
            <a:spLocks noGrp="1"/>
          </p:cNvSpPr>
          <p:nvPr>
            <p:ph idx="1"/>
          </p:nvPr>
        </p:nvSpPr>
        <p:spPr>
          <a:xfrm>
            <a:off x="88135" y="1200838"/>
            <a:ext cx="9055865" cy="5523389"/>
          </a:xfrm>
        </p:spPr>
        <p:txBody>
          <a:bodyPr/>
          <a:lstStyle/>
          <a:p>
            <a:r>
              <a:rPr lang="en-US" sz="4000" dirty="0"/>
              <a:t>Yes, some people have figured out what God wants from them, and we all can learn from those good examples. </a:t>
            </a:r>
          </a:p>
          <a:p>
            <a:r>
              <a:rPr lang="en-US" sz="4000" dirty="0"/>
              <a:t>Truly it will be better to go to heaven than to hell. </a:t>
            </a:r>
          </a:p>
          <a:p>
            <a:r>
              <a:rPr lang="en-US" sz="4000" dirty="0"/>
              <a:t>Keeping a spiritual mindset will help us get there.</a:t>
            </a:r>
          </a:p>
          <a:p>
            <a:r>
              <a:rPr lang="en-US" sz="4000" dirty="0"/>
              <a:t>Are you ready to receive the better things?</a:t>
            </a:r>
          </a:p>
          <a:p>
            <a:endParaRPr lang="en-US" dirty="0"/>
          </a:p>
        </p:txBody>
      </p:sp>
    </p:spTree>
    <p:extLst>
      <p:ext uri="{BB962C8B-B14F-4D97-AF65-F5344CB8AC3E}">
        <p14:creationId xmlns:p14="http://schemas.microsoft.com/office/powerpoint/2010/main" val="185211387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B3FD-8E6F-4BBA-8995-2DBDA8855179}"/>
              </a:ext>
            </a:extLst>
          </p:cNvPr>
          <p:cNvSpPr>
            <a:spLocks noGrp="1"/>
          </p:cNvSpPr>
          <p:nvPr>
            <p:ph type="title"/>
          </p:nvPr>
        </p:nvSpPr>
        <p:spPr>
          <a:xfrm>
            <a:off x="628650" y="100721"/>
            <a:ext cx="7886700" cy="1325563"/>
          </a:xfrm>
        </p:spPr>
        <p:txBody>
          <a:bodyPr>
            <a:normAutofit/>
          </a:bodyPr>
          <a:lstStyle/>
          <a:p>
            <a:r>
              <a:rPr lang="en-US" sz="6000" b="1" dirty="0"/>
              <a:t>Introduction</a:t>
            </a:r>
          </a:p>
        </p:txBody>
      </p:sp>
      <p:sp>
        <p:nvSpPr>
          <p:cNvPr id="3" name="Content Placeholder 2">
            <a:extLst>
              <a:ext uri="{FF2B5EF4-FFF2-40B4-BE49-F238E27FC236}">
                <a16:creationId xmlns:a16="http://schemas.microsoft.com/office/drawing/2014/main" id="{E4260D02-2C37-475D-A929-4822FC33279B}"/>
              </a:ext>
            </a:extLst>
          </p:cNvPr>
          <p:cNvSpPr>
            <a:spLocks noGrp="1"/>
          </p:cNvSpPr>
          <p:nvPr>
            <p:ph idx="1"/>
          </p:nvPr>
        </p:nvSpPr>
        <p:spPr>
          <a:xfrm>
            <a:off x="0" y="1178805"/>
            <a:ext cx="9044848" cy="5578474"/>
          </a:xfrm>
        </p:spPr>
        <p:txBody>
          <a:bodyPr>
            <a:normAutofit lnSpcReduction="10000"/>
          </a:bodyPr>
          <a:lstStyle/>
          <a:p>
            <a:r>
              <a:rPr lang="en-US" sz="3600" dirty="0"/>
              <a:t>One of the qualities of a loving parent is to provide for their children that are better for them than what they have experienced. </a:t>
            </a:r>
          </a:p>
          <a:p>
            <a:r>
              <a:rPr lang="en-US" sz="3600" dirty="0"/>
              <a:t>Many believe that the adage "leave the world in better shape than when you entered it" is a just and noble cause.</a:t>
            </a:r>
          </a:p>
          <a:p>
            <a:r>
              <a:rPr lang="en-US" sz="3600" dirty="0"/>
              <a:t>Can we say things are better today than when we entered this world? </a:t>
            </a:r>
          </a:p>
          <a:p>
            <a:r>
              <a:rPr lang="en-US" sz="3600" dirty="0"/>
              <a:t>In some ways we are better off, but in many ways, this world is not better than a few decades ago. </a:t>
            </a:r>
          </a:p>
          <a:p>
            <a:endParaRPr lang="en-US" dirty="0"/>
          </a:p>
        </p:txBody>
      </p:sp>
    </p:spTree>
    <p:extLst>
      <p:ext uri="{BB962C8B-B14F-4D97-AF65-F5344CB8AC3E}">
        <p14:creationId xmlns:p14="http://schemas.microsoft.com/office/powerpoint/2010/main" val="272307560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13133F-C3F5-4CA3-A652-6B009D5CB70F}"/>
              </a:ext>
            </a:extLst>
          </p:cNvPr>
          <p:cNvSpPr>
            <a:spLocks noGrp="1"/>
          </p:cNvSpPr>
          <p:nvPr>
            <p:ph idx="1"/>
          </p:nvPr>
        </p:nvSpPr>
        <p:spPr>
          <a:xfrm>
            <a:off x="77118" y="99152"/>
            <a:ext cx="8912646" cy="6588087"/>
          </a:xfrm>
        </p:spPr>
        <p:txBody>
          <a:bodyPr/>
          <a:lstStyle/>
          <a:p>
            <a:r>
              <a:rPr lang="en-US" sz="3600" dirty="0"/>
              <a:t>This is nothing unusual about our times, as each generation and culture has experienced the same problems.</a:t>
            </a:r>
          </a:p>
          <a:p>
            <a:r>
              <a:rPr lang="en-US" sz="3600" dirty="0"/>
              <a:t>As the preacher said three thousand years ago “There is nothing new under the sun.”</a:t>
            </a:r>
          </a:p>
          <a:p>
            <a:r>
              <a:rPr lang="en-US" sz="3600" dirty="0"/>
              <a:t>In our country, even our poorest of society live a much more lavish lifestyle than some of the richest in other nations. </a:t>
            </a:r>
          </a:p>
          <a:p>
            <a:r>
              <a:rPr lang="en-US" sz="3600" dirty="0"/>
              <a:t>Our blessings have become so common place that we take for granted the fact that many people in the world go hungry every day.</a:t>
            </a:r>
          </a:p>
          <a:p>
            <a:endParaRPr lang="en-US" dirty="0"/>
          </a:p>
        </p:txBody>
      </p:sp>
    </p:spTree>
    <p:extLst>
      <p:ext uri="{BB962C8B-B14F-4D97-AF65-F5344CB8AC3E}">
        <p14:creationId xmlns:p14="http://schemas.microsoft.com/office/powerpoint/2010/main" val="353076372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60E595-2B62-4FF0-B359-2BAA13CA226A}"/>
              </a:ext>
            </a:extLst>
          </p:cNvPr>
          <p:cNvSpPr>
            <a:spLocks noGrp="1"/>
          </p:cNvSpPr>
          <p:nvPr>
            <p:ph idx="1"/>
          </p:nvPr>
        </p:nvSpPr>
        <p:spPr>
          <a:xfrm>
            <a:off x="88135" y="121186"/>
            <a:ext cx="8978747" cy="6599103"/>
          </a:xfrm>
        </p:spPr>
        <p:txBody>
          <a:bodyPr>
            <a:normAutofit/>
          </a:bodyPr>
          <a:lstStyle/>
          <a:p>
            <a:r>
              <a:rPr lang="en-US" sz="4000" dirty="0"/>
              <a:t>We play on our cellphones without thinking how great it is to have one, while many wish they had a way to communicate with family and loved ones. </a:t>
            </a:r>
          </a:p>
          <a:p>
            <a:r>
              <a:rPr lang="en-US" sz="4000" dirty="0"/>
              <a:t>We drive around in cars, while many in the world only walk or ride an animal or a cart drawn by an animal.</a:t>
            </a:r>
          </a:p>
          <a:p>
            <a:r>
              <a:rPr lang="en-US" sz="4000" dirty="0"/>
              <a:t>We take all these things for granted, and fail to realize just how blessed we are to be living in this country. </a:t>
            </a:r>
          </a:p>
        </p:txBody>
      </p:sp>
    </p:spTree>
    <p:extLst>
      <p:ext uri="{BB962C8B-B14F-4D97-AF65-F5344CB8AC3E}">
        <p14:creationId xmlns:p14="http://schemas.microsoft.com/office/powerpoint/2010/main" val="14159788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681D5-19EB-4399-A6E0-B8AAA9B5FC81}"/>
              </a:ext>
            </a:extLst>
          </p:cNvPr>
          <p:cNvSpPr>
            <a:spLocks noGrp="1"/>
          </p:cNvSpPr>
          <p:nvPr>
            <p:ph idx="1"/>
          </p:nvPr>
        </p:nvSpPr>
        <p:spPr>
          <a:xfrm>
            <a:off x="143219" y="165252"/>
            <a:ext cx="8813494" cy="6566053"/>
          </a:xfrm>
        </p:spPr>
        <p:txBody>
          <a:bodyPr/>
          <a:lstStyle/>
          <a:p>
            <a:r>
              <a:rPr lang="en-US" sz="4000" dirty="0"/>
              <a:t>But more than the material things we have and deal with, we really need to concentrate upon making our spiritual lives better. </a:t>
            </a:r>
          </a:p>
          <a:p>
            <a:r>
              <a:rPr lang="en-US" sz="4000" dirty="0"/>
              <a:t>This is something that all men are allowed to share in. </a:t>
            </a:r>
          </a:p>
          <a:p>
            <a:r>
              <a:rPr lang="en-US" sz="4000" dirty="0"/>
              <a:t>It does not matter how rich they are or how poor they are. </a:t>
            </a:r>
          </a:p>
          <a:p>
            <a:r>
              <a:rPr lang="en-US" sz="4000" dirty="0"/>
              <a:t>When their mind is focused upon spiritual matters, their outlook on life is better.</a:t>
            </a:r>
          </a:p>
          <a:p>
            <a:endParaRPr lang="en-US" dirty="0"/>
          </a:p>
        </p:txBody>
      </p:sp>
    </p:spTree>
    <p:extLst>
      <p:ext uri="{BB962C8B-B14F-4D97-AF65-F5344CB8AC3E}">
        <p14:creationId xmlns:p14="http://schemas.microsoft.com/office/powerpoint/2010/main" val="183093579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BC4C97-6404-4743-85C3-7C3E1C0AA564}"/>
              </a:ext>
            </a:extLst>
          </p:cNvPr>
          <p:cNvSpPr>
            <a:spLocks noGrp="1"/>
          </p:cNvSpPr>
          <p:nvPr>
            <p:ph idx="1"/>
          </p:nvPr>
        </p:nvSpPr>
        <p:spPr>
          <a:xfrm>
            <a:off x="121186" y="132202"/>
            <a:ext cx="9022814" cy="6599104"/>
          </a:xfrm>
        </p:spPr>
        <p:txBody>
          <a:bodyPr>
            <a:normAutofit lnSpcReduction="10000"/>
          </a:bodyPr>
          <a:lstStyle/>
          <a:p>
            <a:r>
              <a:rPr lang="en-US" sz="3600" dirty="0"/>
              <a:t>That is why the Hebrews writer wrote in chapter 6:9: </a:t>
            </a:r>
            <a:r>
              <a:rPr lang="en-US" sz="3600" dirty="0">
                <a:solidFill>
                  <a:srgbClr val="FFFF00"/>
                </a:solidFill>
              </a:rPr>
              <a:t>"Beloved, we are convinced of better things concerning you, and things that accompany salvation, though we are speaking in this way." </a:t>
            </a:r>
          </a:p>
          <a:p>
            <a:r>
              <a:rPr lang="en-US" sz="3600" dirty="0"/>
              <a:t>No matter what this world has to offer, the things concerning salvation are much better. </a:t>
            </a:r>
          </a:p>
          <a:p>
            <a:r>
              <a:rPr lang="en-US" sz="3600" dirty="0"/>
              <a:t>Of course this is really a matter of perspective.</a:t>
            </a:r>
          </a:p>
          <a:p>
            <a:r>
              <a:rPr lang="en-US" sz="3600" dirty="0"/>
              <a:t>For the mind set on the flesh will seek fleshly pleasure, while the mind set on the spirit will behave themselves.</a:t>
            </a:r>
          </a:p>
          <a:p>
            <a:r>
              <a:rPr lang="en-US" sz="3600" dirty="0"/>
              <a:t>This is similar to what we read in Galatians 5:16-18.</a:t>
            </a:r>
          </a:p>
        </p:txBody>
      </p:sp>
    </p:spTree>
    <p:extLst>
      <p:ext uri="{BB962C8B-B14F-4D97-AF65-F5344CB8AC3E}">
        <p14:creationId xmlns:p14="http://schemas.microsoft.com/office/powerpoint/2010/main" val="290906271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94D7A8-892F-47D8-8195-4B27E1CBE04D}"/>
              </a:ext>
            </a:extLst>
          </p:cNvPr>
          <p:cNvSpPr>
            <a:spLocks noGrp="1"/>
          </p:cNvSpPr>
          <p:nvPr>
            <p:ph idx="1"/>
          </p:nvPr>
        </p:nvSpPr>
        <p:spPr>
          <a:xfrm>
            <a:off x="121186" y="110169"/>
            <a:ext cx="8901628" cy="6610120"/>
          </a:xfrm>
        </p:spPr>
        <p:txBody>
          <a:bodyPr>
            <a:normAutofit lnSpcReduction="10000"/>
          </a:bodyPr>
          <a:lstStyle/>
          <a:p>
            <a:r>
              <a:rPr lang="en-US" sz="4400" dirty="0"/>
              <a:t>This world and everything in it is temporal and will not endure. </a:t>
            </a:r>
          </a:p>
          <a:p>
            <a:r>
              <a:rPr lang="en-US" sz="4400" dirty="0"/>
              <a:t>Our soul is eternal and will exist even into the next realm which is past death. </a:t>
            </a:r>
          </a:p>
          <a:p>
            <a:r>
              <a:rPr lang="en-US" sz="4400" dirty="0"/>
              <a:t>Many people live life only worried about their death and it all being over (or so they think). </a:t>
            </a:r>
          </a:p>
          <a:p>
            <a:r>
              <a:rPr lang="en-US" sz="4400" dirty="0"/>
              <a:t>The Bible teaches that there is a life after death, and we should be focused upon our eternal destiny. </a:t>
            </a:r>
          </a:p>
          <a:p>
            <a:endParaRPr lang="en-US" dirty="0"/>
          </a:p>
        </p:txBody>
      </p:sp>
    </p:spTree>
    <p:extLst>
      <p:ext uri="{BB962C8B-B14F-4D97-AF65-F5344CB8AC3E}">
        <p14:creationId xmlns:p14="http://schemas.microsoft.com/office/powerpoint/2010/main" val="90991531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DF982F-89E6-4D7D-ACB0-95152614DB4C}"/>
              </a:ext>
            </a:extLst>
          </p:cNvPr>
          <p:cNvSpPr>
            <a:spLocks noGrp="1"/>
          </p:cNvSpPr>
          <p:nvPr>
            <p:ph idx="1"/>
          </p:nvPr>
        </p:nvSpPr>
        <p:spPr>
          <a:xfrm>
            <a:off x="88135" y="99152"/>
            <a:ext cx="8967730" cy="6676221"/>
          </a:xfrm>
        </p:spPr>
        <p:txBody>
          <a:bodyPr/>
          <a:lstStyle/>
          <a:p>
            <a:r>
              <a:rPr lang="en-US" sz="4000" dirty="0"/>
              <a:t>If we realize our destiny is Hell, we need to take measures to correct our behavior and change our course towards heaven. </a:t>
            </a:r>
          </a:p>
          <a:p>
            <a:r>
              <a:rPr lang="en-US" sz="4000" dirty="0"/>
              <a:t>If we see heaven in our future, we need to maintain our course and not stray away from it.</a:t>
            </a:r>
          </a:p>
          <a:p>
            <a:endParaRPr lang="en-US" dirty="0"/>
          </a:p>
        </p:txBody>
      </p:sp>
    </p:spTree>
    <p:extLst>
      <p:ext uri="{BB962C8B-B14F-4D97-AF65-F5344CB8AC3E}">
        <p14:creationId xmlns:p14="http://schemas.microsoft.com/office/powerpoint/2010/main" val="358880279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E1B028-1955-42E0-B8BE-445BACA57983}"/>
              </a:ext>
            </a:extLst>
          </p:cNvPr>
          <p:cNvSpPr>
            <a:spLocks noGrp="1"/>
          </p:cNvSpPr>
          <p:nvPr>
            <p:ph idx="1"/>
          </p:nvPr>
        </p:nvSpPr>
        <p:spPr>
          <a:xfrm>
            <a:off x="77118" y="99152"/>
            <a:ext cx="8945696" cy="6632154"/>
          </a:xfrm>
        </p:spPr>
        <p:txBody>
          <a:bodyPr/>
          <a:lstStyle/>
          <a:p>
            <a:r>
              <a:rPr lang="en-US" sz="3600" dirty="0"/>
              <a:t>God has given us everything we need to know how to get to heaven.</a:t>
            </a:r>
          </a:p>
          <a:p>
            <a:r>
              <a:rPr lang="en-US" sz="3600" dirty="0"/>
              <a:t>His word was brought to us through the work of the Holy Spirit, and He informs us the mind and will of God in written form that is simple to understand if we apply ourselves to learning it. </a:t>
            </a:r>
          </a:p>
          <a:p>
            <a:r>
              <a:rPr lang="en-US" sz="3600" dirty="0"/>
              <a:t>We read in 2 Peter 1:3: </a:t>
            </a:r>
            <a:r>
              <a:rPr lang="en-US" sz="3600" dirty="0">
                <a:solidFill>
                  <a:srgbClr val="FFFF00"/>
                </a:solidFill>
              </a:rPr>
              <a:t>"seeing that His divine power has granted to us everything pertaining to life and godliness, through the true knowledge of Him who called us by His own glory and excellence." </a:t>
            </a:r>
          </a:p>
          <a:p>
            <a:endParaRPr lang="en-US" dirty="0"/>
          </a:p>
        </p:txBody>
      </p:sp>
    </p:spTree>
    <p:extLst>
      <p:ext uri="{BB962C8B-B14F-4D97-AF65-F5344CB8AC3E}">
        <p14:creationId xmlns:p14="http://schemas.microsoft.com/office/powerpoint/2010/main" val="182111855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1100</Words>
  <Application>Microsoft Office PowerPoint</Application>
  <PresentationFormat>On-screen Show (4:3)</PresentationFormat>
  <Paragraphs>58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Better Things For You</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Things For You</dc:title>
  <dc:creator>cwser</dc:creator>
  <cp:lastModifiedBy> </cp:lastModifiedBy>
  <cp:revision>5</cp:revision>
  <dcterms:created xsi:type="dcterms:W3CDTF">2022-04-07T19:03:53Z</dcterms:created>
  <dcterms:modified xsi:type="dcterms:W3CDTF">2022-04-07T19:45:41Z</dcterms:modified>
</cp:coreProperties>
</file>