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87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B33CB4-72F6-4FA4-8163-DB45B55FCCB9}" type="datetimeFigureOut">
              <a:rPr lang="en-US" smtClean="0"/>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ABAE0-46AD-4892-A088-36D08A4AC312}" type="slidenum">
              <a:rPr lang="en-US" smtClean="0"/>
              <a:t>‹#›</a:t>
            </a:fld>
            <a:endParaRPr lang="en-US"/>
          </a:p>
        </p:txBody>
      </p:sp>
    </p:spTree>
    <p:extLst>
      <p:ext uri="{BB962C8B-B14F-4D97-AF65-F5344CB8AC3E}">
        <p14:creationId xmlns:p14="http://schemas.microsoft.com/office/powerpoint/2010/main" val="2131191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33CB4-72F6-4FA4-8163-DB45B55FCCB9}" type="datetimeFigureOut">
              <a:rPr lang="en-US" smtClean="0"/>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ABAE0-46AD-4892-A088-36D08A4AC312}" type="slidenum">
              <a:rPr lang="en-US" smtClean="0"/>
              <a:t>‹#›</a:t>
            </a:fld>
            <a:endParaRPr lang="en-US"/>
          </a:p>
        </p:txBody>
      </p:sp>
    </p:spTree>
    <p:extLst>
      <p:ext uri="{BB962C8B-B14F-4D97-AF65-F5344CB8AC3E}">
        <p14:creationId xmlns:p14="http://schemas.microsoft.com/office/powerpoint/2010/main" val="4001951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33CB4-72F6-4FA4-8163-DB45B55FCCB9}" type="datetimeFigureOut">
              <a:rPr lang="en-US" smtClean="0"/>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ABAE0-46AD-4892-A088-36D08A4AC312}" type="slidenum">
              <a:rPr lang="en-US" smtClean="0"/>
              <a:t>‹#›</a:t>
            </a:fld>
            <a:endParaRPr lang="en-US"/>
          </a:p>
        </p:txBody>
      </p:sp>
    </p:spTree>
    <p:extLst>
      <p:ext uri="{BB962C8B-B14F-4D97-AF65-F5344CB8AC3E}">
        <p14:creationId xmlns:p14="http://schemas.microsoft.com/office/powerpoint/2010/main" val="1507504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33CB4-72F6-4FA4-8163-DB45B55FCCB9}" type="datetimeFigureOut">
              <a:rPr lang="en-US" smtClean="0"/>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ABAE0-46AD-4892-A088-36D08A4AC312}" type="slidenum">
              <a:rPr lang="en-US" smtClean="0"/>
              <a:t>‹#›</a:t>
            </a:fld>
            <a:endParaRPr lang="en-US"/>
          </a:p>
        </p:txBody>
      </p:sp>
    </p:spTree>
    <p:extLst>
      <p:ext uri="{BB962C8B-B14F-4D97-AF65-F5344CB8AC3E}">
        <p14:creationId xmlns:p14="http://schemas.microsoft.com/office/powerpoint/2010/main" val="246755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B33CB4-72F6-4FA4-8163-DB45B55FCCB9}" type="datetimeFigureOut">
              <a:rPr lang="en-US" smtClean="0"/>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ABAE0-46AD-4892-A088-36D08A4AC312}" type="slidenum">
              <a:rPr lang="en-US" smtClean="0"/>
              <a:t>‹#›</a:t>
            </a:fld>
            <a:endParaRPr lang="en-US"/>
          </a:p>
        </p:txBody>
      </p:sp>
    </p:spTree>
    <p:extLst>
      <p:ext uri="{BB962C8B-B14F-4D97-AF65-F5344CB8AC3E}">
        <p14:creationId xmlns:p14="http://schemas.microsoft.com/office/powerpoint/2010/main" val="121655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B33CB4-72F6-4FA4-8163-DB45B55FCCB9}" type="datetimeFigureOut">
              <a:rPr lang="en-US" smtClean="0"/>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ABAE0-46AD-4892-A088-36D08A4AC312}" type="slidenum">
              <a:rPr lang="en-US" smtClean="0"/>
              <a:t>‹#›</a:t>
            </a:fld>
            <a:endParaRPr lang="en-US"/>
          </a:p>
        </p:txBody>
      </p:sp>
    </p:spTree>
    <p:extLst>
      <p:ext uri="{BB962C8B-B14F-4D97-AF65-F5344CB8AC3E}">
        <p14:creationId xmlns:p14="http://schemas.microsoft.com/office/powerpoint/2010/main" val="3193355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B33CB4-72F6-4FA4-8163-DB45B55FCCB9}" type="datetimeFigureOut">
              <a:rPr lang="en-US" smtClean="0"/>
              <a:t>8/29/2013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CABAE0-46AD-4892-A088-36D08A4AC312}" type="slidenum">
              <a:rPr lang="en-US" smtClean="0"/>
              <a:t>‹#›</a:t>
            </a:fld>
            <a:endParaRPr lang="en-US"/>
          </a:p>
        </p:txBody>
      </p:sp>
    </p:spTree>
    <p:extLst>
      <p:ext uri="{BB962C8B-B14F-4D97-AF65-F5344CB8AC3E}">
        <p14:creationId xmlns:p14="http://schemas.microsoft.com/office/powerpoint/2010/main" val="3809627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B33CB4-72F6-4FA4-8163-DB45B55FCCB9}" type="datetimeFigureOut">
              <a:rPr lang="en-US" smtClean="0"/>
              <a:t>8/29/2013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CABAE0-46AD-4892-A088-36D08A4AC312}" type="slidenum">
              <a:rPr lang="en-US" smtClean="0"/>
              <a:t>‹#›</a:t>
            </a:fld>
            <a:endParaRPr lang="en-US"/>
          </a:p>
        </p:txBody>
      </p:sp>
    </p:spTree>
    <p:extLst>
      <p:ext uri="{BB962C8B-B14F-4D97-AF65-F5344CB8AC3E}">
        <p14:creationId xmlns:p14="http://schemas.microsoft.com/office/powerpoint/2010/main" val="2937311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33CB4-72F6-4FA4-8163-DB45B55FCCB9}" type="datetimeFigureOut">
              <a:rPr lang="en-US" smtClean="0"/>
              <a:t>8/29/2013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CABAE0-46AD-4892-A088-36D08A4AC312}" type="slidenum">
              <a:rPr lang="en-US" smtClean="0"/>
              <a:t>‹#›</a:t>
            </a:fld>
            <a:endParaRPr lang="en-US"/>
          </a:p>
        </p:txBody>
      </p:sp>
    </p:spTree>
    <p:extLst>
      <p:ext uri="{BB962C8B-B14F-4D97-AF65-F5344CB8AC3E}">
        <p14:creationId xmlns:p14="http://schemas.microsoft.com/office/powerpoint/2010/main" val="125475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33CB4-72F6-4FA4-8163-DB45B55FCCB9}" type="datetimeFigureOut">
              <a:rPr lang="en-US" smtClean="0"/>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ABAE0-46AD-4892-A088-36D08A4AC312}" type="slidenum">
              <a:rPr lang="en-US" smtClean="0"/>
              <a:t>‹#›</a:t>
            </a:fld>
            <a:endParaRPr lang="en-US"/>
          </a:p>
        </p:txBody>
      </p:sp>
    </p:spTree>
    <p:extLst>
      <p:ext uri="{BB962C8B-B14F-4D97-AF65-F5344CB8AC3E}">
        <p14:creationId xmlns:p14="http://schemas.microsoft.com/office/powerpoint/2010/main" val="382656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33CB4-72F6-4FA4-8163-DB45B55FCCB9}" type="datetimeFigureOut">
              <a:rPr lang="en-US" smtClean="0"/>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ABAE0-46AD-4892-A088-36D08A4AC312}" type="slidenum">
              <a:rPr lang="en-US" smtClean="0"/>
              <a:t>‹#›</a:t>
            </a:fld>
            <a:endParaRPr lang="en-US"/>
          </a:p>
        </p:txBody>
      </p:sp>
    </p:spTree>
    <p:extLst>
      <p:ext uri="{BB962C8B-B14F-4D97-AF65-F5344CB8AC3E}">
        <p14:creationId xmlns:p14="http://schemas.microsoft.com/office/powerpoint/2010/main" val="3890682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50000">
              <a:srgbClr val="FFFF00"/>
            </a:gs>
            <a:gs pos="100000">
              <a:schemeClr val="accent6">
                <a:lumMod val="60000"/>
                <a:lumOff val="4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B33CB4-72F6-4FA4-8163-DB45B55FCCB9}" type="datetimeFigureOut">
              <a:rPr lang="en-US" smtClean="0"/>
              <a:t>8/29/2013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ABAE0-46AD-4892-A088-36D08A4AC312}" type="slidenum">
              <a:rPr lang="en-US" smtClean="0"/>
              <a:t>‹#›</a:t>
            </a:fld>
            <a:endParaRPr lang="en-US"/>
          </a:p>
        </p:txBody>
      </p:sp>
    </p:spTree>
    <p:extLst>
      <p:ext uri="{BB962C8B-B14F-4D97-AF65-F5344CB8AC3E}">
        <p14:creationId xmlns:p14="http://schemas.microsoft.com/office/powerpoint/2010/main" val="1522923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rmAutofit/>
          </a:bodyPr>
          <a:lstStyle/>
          <a:p>
            <a:r>
              <a:rPr lang="en-US" sz="11500" dirty="0" smtClean="0"/>
              <a:t>BEWARE!!!</a:t>
            </a:r>
            <a:endParaRPr lang="en-US" sz="11500" dirty="0"/>
          </a:p>
        </p:txBody>
      </p:sp>
      <p:sp>
        <p:nvSpPr>
          <p:cNvPr id="3" name="Subtitle 2"/>
          <p:cNvSpPr>
            <a:spLocks noGrp="1"/>
          </p:cNvSpPr>
          <p:nvPr>
            <p:ph type="subTitle" idx="1"/>
          </p:nvPr>
        </p:nvSpPr>
        <p:spPr>
          <a:xfrm>
            <a:off x="533400" y="3886200"/>
            <a:ext cx="8153400" cy="2362200"/>
          </a:xfrm>
        </p:spPr>
        <p:txBody>
          <a:bodyPr>
            <a:noAutofit/>
          </a:bodyPr>
          <a:lstStyle/>
          <a:p>
            <a:r>
              <a:rPr lang="en-US" sz="5400" dirty="0" smtClean="0">
                <a:solidFill>
                  <a:schemeClr val="accent2">
                    <a:lumMod val="75000"/>
                  </a:schemeClr>
                </a:solidFill>
              </a:rPr>
              <a:t>A look at warnings for our spiritual lives and our soul.</a:t>
            </a:r>
            <a:endParaRPr lang="en-US" sz="5400" dirty="0">
              <a:solidFill>
                <a:schemeClr val="accent2">
                  <a:lumMod val="75000"/>
                </a:schemeClr>
              </a:solidFill>
            </a:endParaRPr>
          </a:p>
        </p:txBody>
      </p:sp>
    </p:spTree>
    <p:extLst>
      <p:ext uri="{BB962C8B-B14F-4D97-AF65-F5344CB8AC3E}">
        <p14:creationId xmlns:p14="http://schemas.microsoft.com/office/powerpoint/2010/main" val="1903303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76200" y="1295400"/>
            <a:ext cx="8839200" cy="5410200"/>
          </a:xfrm>
        </p:spPr>
        <p:txBody>
          <a:bodyPr>
            <a:normAutofit/>
          </a:bodyPr>
          <a:lstStyle/>
          <a:p>
            <a:r>
              <a:rPr lang="en-US" dirty="0"/>
              <a:t>There are several synonyms to the word "beware", such as: take care, to refrain, to consider, to take heed, to look, to fear, to avoid, to pay special attention to, to be watchful, to be </a:t>
            </a:r>
            <a:r>
              <a:rPr lang="en-US" dirty="0" smtClean="0"/>
              <a:t>warned.</a:t>
            </a:r>
          </a:p>
          <a:p>
            <a:r>
              <a:rPr lang="en-US" dirty="0"/>
              <a:t>To BEWARE is used about 26 times in the Bible. </a:t>
            </a:r>
            <a:endParaRPr lang="en-US" dirty="0" smtClean="0"/>
          </a:p>
          <a:p>
            <a:r>
              <a:rPr lang="en-US" dirty="0" smtClean="0"/>
              <a:t>To </a:t>
            </a:r>
            <a:r>
              <a:rPr lang="en-US" dirty="0"/>
              <a:t>TAKE HEED is used about 70 times in the Bible. </a:t>
            </a:r>
            <a:endParaRPr lang="en-US" dirty="0" smtClean="0"/>
          </a:p>
          <a:p>
            <a:r>
              <a:rPr lang="en-US" dirty="0" smtClean="0"/>
              <a:t>To </a:t>
            </a:r>
            <a:r>
              <a:rPr lang="en-US" dirty="0"/>
              <a:t>BE WARNED is used about 28 times in the Bible. </a:t>
            </a:r>
            <a:endParaRPr lang="en-US" dirty="0" smtClean="0"/>
          </a:p>
          <a:p>
            <a:endParaRPr lang="en-US" dirty="0"/>
          </a:p>
        </p:txBody>
      </p:sp>
    </p:spTree>
    <p:extLst>
      <p:ext uri="{BB962C8B-B14F-4D97-AF65-F5344CB8AC3E}">
        <p14:creationId xmlns:p14="http://schemas.microsoft.com/office/powerpoint/2010/main" val="148495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52400" y="1219200"/>
            <a:ext cx="8991600" cy="5562600"/>
          </a:xfrm>
        </p:spPr>
        <p:txBody>
          <a:bodyPr>
            <a:normAutofit fontScale="92500"/>
          </a:bodyPr>
          <a:lstStyle/>
          <a:p>
            <a:r>
              <a:rPr lang="en-US" dirty="0"/>
              <a:t>These, as well as many other words that would carry the same idea, are in the Word of God for a purpose. </a:t>
            </a:r>
            <a:endParaRPr lang="en-US" dirty="0" smtClean="0"/>
          </a:p>
          <a:p>
            <a:r>
              <a:rPr lang="en-US" dirty="0" smtClean="0"/>
              <a:t>There </a:t>
            </a:r>
            <a:r>
              <a:rPr lang="en-US" dirty="0"/>
              <a:t>are warnings and danger signs throughout the Bible. </a:t>
            </a:r>
            <a:endParaRPr lang="en-US" dirty="0" smtClean="0"/>
          </a:p>
          <a:p>
            <a:r>
              <a:rPr lang="en-US" dirty="0" smtClean="0"/>
              <a:t>Certainly</a:t>
            </a:r>
            <a:r>
              <a:rPr lang="en-US" dirty="0"/>
              <a:t>, if we can be </a:t>
            </a:r>
            <a:r>
              <a:rPr lang="en-US" dirty="0" smtClean="0"/>
              <a:t>cognizant </a:t>
            </a:r>
            <a:r>
              <a:rPr lang="en-US" dirty="0"/>
              <a:t>of the many warnings and danger signals that we face every day in our physical life, heed them, and thereby save ourselves many physical problems and possibly our lives, </a:t>
            </a:r>
            <a:endParaRPr lang="en-US" dirty="0" smtClean="0"/>
          </a:p>
          <a:p>
            <a:r>
              <a:rPr lang="en-US" dirty="0" smtClean="0"/>
              <a:t>surely</a:t>
            </a:r>
            <a:r>
              <a:rPr lang="en-US" dirty="0"/>
              <a:t>, we should be more desirous of heeding the spiritual signals that might save our eternal souls. </a:t>
            </a:r>
            <a:endParaRPr lang="en-US" dirty="0" smtClean="0"/>
          </a:p>
          <a:p>
            <a:endParaRPr lang="en-US" dirty="0"/>
          </a:p>
        </p:txBody>
      </p:sp>
    </p:spTree>
    <p:extLst>
      <p:ext uri="{BB962C8B-B14F-4D97-AF65-F5344CB8AC3E}">
        <p14:creationId xmlns:p14="http://schemas.microsoft.com/office/powerpoint/2010/main" val="114192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52400" y="1219200"/>
            <a:ext cx="8915400" cy="5486400"/>
          </a:xfrm>
        </p:spPr>
        <p:txBody>
          <a:bodyPr>
            <a:normAutofit lnSpcReduction="10000"/>
          </a:bodyPr>
          <a:lstStyle/>
          <a:p>
            <a:r>
              <a:rPr lang="en-US" dirty="0"/>
              <a:t>To "BEWARE" is to be on one's guard. </a:t>
            </a:r>
            <a:endParaRPr lang="en-US" dirty="0" smtClean="0"/>
          </a:p>
          <a:p>
            <a:r>
              <a:rPr lang="en-US" dirty="0" smtClean="0"/>
              <a:t>This </a:t>
            </a:r>
            <a:r>
              <a:rPr lang="en-US" dirty="0"/>
              <a:t>reminds </a:t>
            </a:r>
            <a:r>
              <a:rPr lang="en-US" dirty="0" smtClean="0"/>
              <a:t>us </a:t>
            </a:r>
            <a:r>
              <a:rPr lang="en-US" dirty="0"/>
              <a:t>of the sign we see at railroad crossings that tell us to "stop, look, and listen." </a:t>
            </a:r>
            <a:endParaRPr lang="en-US" dirty="0" smtClean="0"/>
          </a:p>
          <a:p>
            <a:r>
              <a:rPr lang="en-US" dirty="0" smtClean="0"/>
              <a:t>So</a:t>
            </a:r>
            <a:r>
              <a:rPr lang="en-US" dirty="0"/>
              <a:t>, the idea that we are dealing with in this lesson could help us to steer clear of problems that might arise in our lives otherwise. </a:t>
            </a:r>
            <a:endParaRPr lang="en-US" dirty="0" smtClean="0"/>
          </a:p>
          <a:p>
            <a:r>
              <a:rPr lang="en-US" dirty="0" smtClean="0"/>
              <a:t>If </a:t>
            </a:r>
            <a:r>
              <a:rPr lang="en-US" dirty="0"/>
              <a:t>we heed the "beware" signs that we find in the word of God, we will be able to steer clear of many pitfalls that will be looming before us as we go down life's road. </a:t>
            </a:r>
            <a:endParaRPr lang="en-US" dirty="0" smtClean="0"/>
          </a:p>
          <a:p>
            <a:r>
              <a:rPr lang="en-US" dirty="0" smtClean="0"/>
              <a:t>So</a:t>
            </a:r>
            <a:r>
              <a:rPr lang="en-US" dirty="0"/>
              <a:t>, let us "BEWARE". </a:t>
            </a:r>
            <a:endParaRPr lang="en-US" dirty="0" smtClean="0"/>
          </a:p>
          <a:p>
            <a:endParaRPr lang="en-US" dirty="0"/>
          </a:p>
        </p:txBody>
      </p:sp>
    </p:spTree>
    <p:extLst>
      <p:ext uri="{BB962C8B-B14F-4D97-AF65-F5344CB8AC3E}">
        <p14:creationId xmlns:p14="http://schemas.microsoft.com/office/powerpoint/2010/main" val="52082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We Beware?</a:t>
            </a:r>
            <a:endParaRPr lang="en-US" dirty="0"/>
          </a:p>
        </p:txBody>
      </p:sp>
      <p:sp>
        <p:nvSpPr>
          <p:cNvPr id="3" name="Content Placeholder 2"/>
          <p:cNvSpPr>
            <a:spLocks noGrp="1"/>
          </p:cNvSpPr>
          <p:nvPr>
            <p:ph idx="1"/>
          </p:nvPr>
        </p:nvSpPr>
        <p:spPr>
          <a:xfrm>
            <a:off x="152400" y="1600200"/>
            <a:ext cx="8839200" cy="5029200"/>
          </a:xfrm>
        </p:spPr>
        <p:txBody>
          <a:bodyPr/>
          <a:lstStyle/>
          <a:p>
            <a:r>
              <a:rPr lang="en-US" dirty="0"/>
              <a:t>Unbelief. -- Heb. 3:12; 12:1. </a:t>
            </a:r>
            <a:endParaRPr lang="en-US" dirty="0" smtClean="0"/>
          </a:p>
          <a:p>
            <a:r>
              <a:rPr lang="en-US" dirty="0" smtClean="0"/>
              <a:t>Leaven </a:t>
            </a:r>
            <a:r>
              <a:rPr lang="en-US" dirty="0"/>
              <a:t>of the Pharisees. -- Matt. 16:11. </a:t>
            </a:r>
            <a:endParaRPr lang="en-US" dirty="0" smtClean="0"/>
          </a:p>
          <a:p>
            <a:r>
              <a:rPr lang="en-US" dirty="0" smtClean="0"/>
              <a:t>Hypocrisy</a:t>
            </a:r>
            <a:r>
              <a:rPr lang="en-US" dirty="0"/>
              <a:t>. -- </a:t>
            </a:r>
            <a:r>
              <a:rPr lang="en-US" dirty="0" err="1"/>
              <a:t>Lk</a:t>
            </a:r>
            <a:r>
              <a:rPr lang="en-US" dirty="0"/>
              <a:t>. 12:1; Matt. 23:23,25,27,29. </a:t>
            </a:r>
            <a:endParaRPr lang="en-US" dirty="0" smtClean="0"/>
          </a:p>
          <a:p>
            <a:r>
              <a:rPr lang="en-US" dirty="0" smtClean="0"/>
              <a:t>Covetousness</a:t>
            </a:r>
            <a:r>
              <a:rPr lang="en-US" dirty="0"/>
              <a:t>. -- </a:t>
            </a:r>
            <a:r>
              <a:rPr lang="en-US" dirty="0" err="1"/>
              <a:t>Lk</a:t>
            </a:r>
            <a:r>
              <a:rPr lang="en-US" dirty="0"/>
              <a:t>. 12:15; Col. 3:5. </a:t>
            </a:r>
            <a:endParaRPr lang="en-US" dirty="0" smtClean="0"/>
          </a:p>
          <a:p>
            <a:r>
              <a:rPr lang="en-US" dirty="0" smtClean="0"/>
              <a:t>Pretense</a:t>
            </a:r>
            <a:r>
              <a:rPr lang="en-US" dirty="0"/>
              <a:t>. -- Mk. 12:38; 1 Pet. 3:1-4.</a:t>
            </a:r>
            <a:endParaRPr lang="en-US" dirty="0" smtClean="0"/>
          </a:p>
          <a:p>
            <a:r>
              <a:rPr lang="en-US" dirty="0" smtClean="0"/>
              <a:t>Dogs</a:t>
            </a:r>
            <a:r>
              <a:rPr lang="en-US" dirty="0"/>
              <a:t>, evil workers. -- Phil. 3:2; Isa. 56:9-12. </a:t>
            </a:r>
            <a:endParaRPr lang="en-US" dirty="0" smtClean="0"/>
          </a:p>
          <a:p>
            <a:r>
              <a:rPr lang="en-US" dirty="0" smtClean="0"/>
              <a:t>False </a:t>
            </a:r>
            <a:r>
              <a:rPr lang="en-US" dirty="0"/>
              <a:t>teachers. -- Matt. 7:15; 2 Pet. 2:15. </a:t>
            </a:r>
            <a:endParaRPr lang="en-US" dirty="0" smtClean="0"/>
          </a:p>
          <a:p>
            <a:endParaRPr lang="en-US" dirty="0"/>
          </a:p>
        </p:txBody>
      </p:sp>
    </p:spTree>
    <p:extLst>
      <p:ext uri="{BB962C8B-B14F-4D97-AF65-F5344CB8AC3E}">
        <p14:creationId xmlns:p14="http://schemas.microsoft.com/office/powerpoint/2010/main" val="400821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We Beware?</a:t>
            </a:r>
            <a:endParaRPr lang="en-US" dirty="0"/>
          </a:p>
        </p:txBody>
      </p:sp>
      <p:sp>
        <p:nvSpPr>
          <p:cNvPr id="3" name="Content Placeholder 2"/>
          <p:cNvSpPr>
            <a:spLocks noGrp="1"/>
          </p:cNvSpPr>
          <p:nvPr>
            <p:ph idx="1"/>
          </p:nvPr>
        </p:nvSpPr>
        <p:spPr/>
        <p:txBody>
          <a:bodyPr/>
          <a:lstStyle/>
          <a:p>
            <a:r>
              <a:rPr lang="en-US" dirty="0"/>
              <a:t>1 Pet. 3:15; 5:8.</a:t>
            </a:r>
            <a:endParaRPr lang="en-US" dirty="0" smtClean="0"/>
          </a:p>
          <a:p>
            <a:r>
              <a:rPr lang="en-US" dirty="0" smtClean="0"/>
              <a:t>Lest </a:t>
            </a:r>
            <a:r>
              <a:rPr lang="en-US" dirty="0"/>
              <a:t>we be spoiled. -- Col. 2:8; 2 Pet. 2:2. </a:t>
            </a:r>
            <a:endParaRPr lang="en-US" dirty="0" smtClean="0"/>
          </a:p>
          <a:p>
            <a:r>
              <a:rPr lang="en-US" dirty="0" smtClean="0"/>
              <a:t>Lest </a:t>
            </a:r>
            <a:r>
              <a:rPr lang="en-US" dirty="0"/>
              <a:t>we be led into error. -- Gal. 2:4. </a:t>
            </a:r>
            <a:endParaRPr lang="en-US" dirty="0" smtClean="0"/>
          </a:p>
          <a:p>
            <a:r>
              <a:rPr lang="en-US" dirty="0" smtClean="0"/>
              <a:t>Lest </a:t>
            </a:r>
            <a:r>
              <a:rPr lang="en-US" dirty="0"/>
              <a:t>we fall. -- 2 Pet. 3:17. </a:t>
            </a:r>
            <a:endParaRPr lang="en-US" dirty="0" smtClean="0"/>
          </a:p>
          <a:p>
            <a:endParaRPr lang="en-US" dirty="0"/>
          </a:p>
        </p:txBody>
      </p:sp>
    </p:spTree>
    <p:extLst>
      <p:ext uri="{BB962C8B-B14F-4D97-AF65-F5344CB8AC3E}">
        <p14:creationId xmlns:p14="http://schemas.microsoft.com/office/powerpoint/2010/main" val="219625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Beware?</a:t>
            </a:r>
            <a:endParaRPr lang="en-US" dirty="0"/>
          </a:p>
        </p:txBody>
      </p:sp>
      <p:sp>
        <p:nvSpPr>
          <p:cNvPr id="3" name="Content Placeholder 2"/>
          <p:cNvSpPr>
            <a:spLocks noGrp="1"/>
          </p:cNvSpPr>
          <p:nvPr>
            <p:ph idx="1"/>
          </p:nvPr>
        </p:nvSpPr>
        <p:spPr/>
        <p:txBody>
          <a:bodyPr/>
          <a:lstStyle/>
          <a:p>
            <a:r>
              <a:rPr lang="en-US" dirty="0"/>
              <a:t>Preachers, Teachers. -- Rom. 2:21; 1 Tim. 4:16. </a:t>
            </a:r>
            <a:endParaRPr lang="en-US" dirty="0" smtClean="0"/>
          </a:p>
          <a:p>
            <a:r>
              <a:rPr lang="en-US" dirty="0" smtClean="0"/>
              <a:t>The </a:t>
            </a:r>
            <a:r>
              <a:rPr lang="en-US" dirty="0"/>
              <a:t>Elders. -- Acts 20:28. </a:t>
            </a:r>
            <a:endParaRPr lang="en-US" dirty="0" smtClean="0"/>
          </a:p>
          <a:p>
            <a:r>
              <a:rPr lang="en-US" dirty="0" smtClean="0"/>
              <a:t>All </a:t>
            </a:r>
            <a:r>
              <a:rPr lang="en-US" dirty="0"/>
              <a:t>Christians. -- Phil. 1:1; 3:1,2. </a:t>
            </a:r>
            <a:endParaRPr lang="en-US" dirty="0" smtClean="0"/>
          </a:p>
          <a:p>
            <a:endParaRPr lang="en-US" dirty="0"/>
          </a:p>
        </p:txBody>
      </p:sp>
    </p:spTree>
    <p:extLst>
      <p:ext uri="{BB962C8B-B14F-4D97-AF65-F5344CB8AC3E}">
        <p14:creationId xmlns:p14="http://schemas.microsoft.com/office/powerpoint/2010/main" val="267554984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BEWARE?</a:t>
            </a:r>
            <a:endParaRPr lang="en-US" dirty="0"/>
          </a:p>
        </p:txBody>
      </p:sp>
      <p:sp>
        <p:nvSpPr>
          <p:cNvPr id="3" name="Content Placeholder 2"/>
          <p:cNvSpPr>
            <a:spLocks noGrp="1"/>
          </p:cNvSpPr>
          <p:nvPr>
            <p:ph idx="1"/>
          </p:nvPr>
        </p:nvSpPr>
        <p:spPr/>
        <p:txBody>
          <a:bodyPr/>
          <a:lstStyle/>
          <a:p>
            <a:r>
              <a:rPr lang="en-US" dirty="0" smtClean="0"/>
              <a:t>2 </a:t>
            </a:r>
            <a:r>
              <a:rPr lang="en-US" dirty="0"/>
              <a:t>Tim. 3:16,17; 1 Pet. 1:3. </a:t>
            </a:r>
            <a:endParaRPr lang="en-US" dirty="0" smtClean="0"/>
          </a:p>
          <a:p>
            <a:r>
              <a:rPr lang="en-US" dirty="0" smtClean="0"/>
              <a:t>Through </a:t>
            </a:r>
            <a:r>
              <a:rPr lang="en-US" dirty="0"/>
              <a:t>Knowledge. -- Hos. 4:6; 2 Pet. 1:3. </a:t>
            </a:r>
            <a:endParaRPr lang="en-US" dirty="0" smtClean="0"/>
          </a:p>
          <a:p>
            <a:r>
              <a:rPr lang="en-US" dirty="0" smtClean="0"/>
              <a:t>Take </a:t>
            </a:r>
            <a:r>
              <a:rPr lang="en-US" dirty="0"/>
              <a:t>Heed. -- Isa. 34:16; Mk. 8:15; Rom. 10:2. </a:t>
            </a:r>
            <a:endParaRPr lang="en-US" dirty="0" smtClean="0"/>
          </a:p>
          <a:p>
            <a:r>
              <a:rPr lang="en-US" dirty="0" smtClean="0"/>
              <a:t>Watch </a:t>
            </a:r>
            <a:r>
              <a:rPr lang="en-US" dirty="0"/>
              <a:t>and Pray. -- Mk. 13:33,37; </a:t>
            </a:r>
            <a:r>
              <a:rPr lang="en-US" dirty="0" err="1"/>
              <a:t>Lk</a:t>
            </a:r>
            <a:r>
              <a:rPr lang="en-US" dirty="0"/>
              <a:t>. 14:38; Eph. 6:18; 1 Cor. 16:13. </a:t>
            </a:r>
            <a:endParaRPr lang="en-US" dirty="0" smtClean="0"/>
          </a:p>
          <a:p>
            <a:endParaRPr lang="en-US" dirty="0"/>
          </a:p>
        </p:txBody>
      </p:sp>
    </p:spTree>
    <p:extLst>
      <p:ext uri="{BB962C8B-B14F-4D97-AF65-F5344CB8AC3E}">
        <p14:creationId xmlns:p14="http://schemas.microsoft.com/office/powerpoint/2010/main" val="366141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52400" y="1295400"/>
            <a:ext cx="8991600" cy="5334000"/>
          </a:xfrm>
        </p:spPr>
        <p:txBody>
          <a:bodyPr>
            <a:normAutofit lnSpcReduction="10000"/>
          </a:bodyPr>
          <a:lstStyle/>
          <a:p>
            <a:r>
              <a:rPr lang="en-US" dirty="0"/>
              <a:t>Yes, we need to BEWARE of physical dangers lest we be harmed. </a:t>
            </a:r>
            <a:endParaRPr lang="en-US" dirty="0" smtClean="0"/>
          </a:p>
          <a:p>
            <a:r>
              <a:rPr lang="en-US" dirty="0" smtClean="0"/>
              <a:t>But</a:t>
            </a:r>
            <a:r>
              <a:rPr lang="en-US" dirty="0"/>
              <a:t>, most of all, we need to BEWARE of spiritual dangers that endanger the soul. </a:t>
            </a:r>
            <a:endParaRPr lang="en-US" dirty="0" smtClean="0"/>
          </a:p>
          <a:p>
            <a:r>
              <a:rPr lang="en-US" dirty="0" smtClean="0"/>
              <a:t>One is considered a fool that does not respect the signs of danger.</a:t>
            </a:r>
          </a:p>
          <a:p>
            <a:r>
              <a:rPr lang="en-US" dirty="0" smtClean="0"/>
              <a:t>Is not the one who ignores the warning signs of God not a fool?</a:t>
            </a:r>
          </a:p>
          <a:p>
            <a:r>
              <a:rPr lang="en-US" dirty="0" smtClean="0"/>
              <a:t>Are you a fool or will you pay attention to the warnings from God?</a:t>
            </a:r>
          </a:p>
          <a:p>
            <a:endParaRPr lang="en-US" dirty="0"/>
          </a:p>
        </p:txBody>
      </p:sp>
    </p:spTree>
    <p:extLst>
      <p:ext uri="{BB962C8B-B14F-4D97-AF65-F5344CB8AC3E}">
        <p14:creationId xmlns:p14="http://schemas.microsoft.com/office/powerpoint/2010/main" val="340514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615</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BEWARE!!!</vt:lpstr>
      <vt:lpstr>Introduction</vt:lpstr>
      <vt:lpstr>Introduction</vt:lpstr>
      <vt:lpstr>Introduction</vt:lpstr>
      <vt:lpstr>What Should We Beware?</vt:lpstr>
      <vt:lpstr>Why Should We Beware?</vt:lpstr>
      <vt:lpstr>Who Should Beware?</vt:lpstr>
      <vt:lpstr>HOW CAN WE BEWARE?</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BEWARE!!!</dc:title>
  <dc:creator>Aarons</dc:creator>
  <cp:lastModifiedBy>Aarons</cp:lastModifiedBy>
  <cp:revision>3</cp:revision>
  <dcterms:created xsi:type="dcterms:W3CDTF">2013-08-29T14:41:45Z</dcterms:created>
  <dcterms:modified xsi:type="dcterms:W3CDTF">2013-08-29T14:58:16Z</dcterms:modified>
</cp:coreProperties>
</file>