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55" autoAdjust="0"/>
  </p:normalViewPr>
  <p:slideViewPr>
    <p:cSldViewPr>
      <p:cViewPr varScale="1">
        <p:scale>
          <a:sx n="96" d="100"/>
          <a:sy n="96" d="100"/>
        </p:scale>
        <p:origin x="-13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9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CDC0-845E-4539-BA30-31214B2FDFC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2C2A-F941-4D8C-89E8-9A16DED96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53130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CDC0-845E-4539-BA30-31214B2FDFC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2C2A-F941-4D8C-89E8-9A16DED96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5627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CDC0-845E-4539-BA30-31214B2FDFC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2C2A-F941-4D8C-89E8-9A16DED96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5624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CDC0-845E-4539-BA30-31214B2FDFC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2C2A-F941-4D8C-89E8-9A16DED96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1434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CDC0-845E-4539-BA30-31214B2FDFC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2C2A-F941-4D8C-89E8-9A16DED96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4331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CDC0-845E-4539-BA30-31214B2FDFC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2C2A-F941-4D8C-89E8-9A16DED96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9081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CDC0-845E-4539-BA30-31214B2FDFC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2C2A-F941-4D8C-89E8-9A16DED96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1272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CDC0-845E-4539-BA30-31214B2FDFC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2C2A-F941-4D8C-89E8-9A16DED96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9462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CDC0-845E-4539-BA30-31214B2FDFC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2C2A-F941-4D8C-89E8-9A16DED96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9104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CDC0-845E-4539-BA30-31214B2FDFC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2C2A-F941-4D8C-89E8-9A16DED96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7851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FCDC0-845E-4539-BA30-31214B2FDFC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2C2A-F941-4D8C-89E8-9A16DED96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8932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FCDC0-845E-4539-BA30-31214B2FDFC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A2C2A-F941-4D8C-89E8-9A16DED96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33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3067050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latin typeface="Chaucer" pitchFamily="2" charset="0"/>
              </a:rPr>
              <a:t>To Be Or </a:t>
            </a:r>
            <a:br>
              <a:rPr lang="en-US" sz="9600" b="1" dirty="0" smtClean="0">
                <a:latin typeface="Chaucer" pitchFamily="2" charset="0"/>
              </a:rPr>
            </a:br>
            <a:r>
              <a:rPr lang="en-US" sz="9600" b="1" dirty="0" smtClean="0">
                <a:latin typeface="Chaucer" pitchFamily="2" charset="0"/>
              </a:rPr>
              <a:t>To Be Not</a:t>
            </a:r>
            <a:endParaRPr lang="en-US" sz="9600" b="1" dirty="0">
              <a:latin typeface="Chaucer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581400"/>
            <a:ext cx="8915400" cy="29718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Bazooka" pitchFamily="2" charset="0"/>
              </a:rPr>
              <a:t>That Is Not The Question,</a:t>
            </a:r>
          </a:p>
          <a:p>
            <a:r>
              <a:rPr lang="en-US" sz="4400" b="1" dirty="0" smtClean="0">
                <a:solidFill>
                  <a:srgbClr val="C00000"/>
                </a:solidFill>
                <a:latin typeface="Lucida Calligraphy" panose="03010101010101010101" pitchFamily="66" charset="0"/>
              </a:rPr>
              <a:t>Neither is it a suggestion,</a:t>
            </a:r>
          </a:p>
          <a:p>
            <a:r>
              <a:rPr lang="en-US" sz="6000" dirty="0" smtClean="0">
                <a:solidFill>
                  <a:srgbClr val="7030A0"/>
                </a:solidFill>
                <a:latin typeface="Algerian" panose="04020705040A02060702" pitchFamily="82" charset="0"/>
              </a:rPr>
              <a:t>But a Command of God</a:t>
            </a:r>
            <a:endParaRPr lang="en-US" sz="6000" dirty="0">
              <a:solidFill>
                <a:srgbClr val="7030A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4016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008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Be mindful of prophecies and command­ments (</a:t>
            </a:r>
            <a:r>
              <a:rPr lang="en-US" b="1" cap="all" dirty="0"/>
              <a:t>2 PETER 3:2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diligent to be found in peace (</a:t>
            </a:r>
            <a:r>
              <a:rPr lang="en-US" b="1" cap="all" dirty="0"/>
              <a:t>2 PETER 3:14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diligent to be without spot, and blameless (</a:t>
            </a:r>
            <a:r>
              <a:rPr lang="en-US" b="1" cap="all" dirty="0"/>
              <a:t>2 PETER 3:14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faithful to death (</a:t>
            </a:r>
            <a:r>
              <a:rPr lang="en-US" b="1" cap="all" dirty="0"/>
              <a:t>REVELATION 2:10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watchful, strengthen self (</a:t>
            </a:r>
            <a:r>
              <a:rPr lang="en-US" b="1" cap="all" dirty="0"/>
              <a:t>REVELATION 3:2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zealous and repent (</a:t>
            </a:r>
            <a:r>
              <a:rPr lang="en-US" b="1" cap="all" dirty="0"/>
              <a:t>REVELATION 3:19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364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WOW!!!</a:t>
            </a:r>
          </a:p>
          <a:p>
            <a:r>
              <a:rPr lang="en-US" sz="4000" dirty="0" smtClean="0"/>
              <a:t>Did you ever consider that there were this many commands from God telling what you should be?</a:t>
            </a:r>
          </a:p>
          <a:p>
            <a:r>
              <a:rPr lang="en-US" sz="4000" dirty="0" smtClean="0"/>
              <a:t>Sure, some of these are limited in scope, but they still should teach us what sort of person we ought to </a:t>
            </a:r>
            <a:r>
              <a:rPr lang="en-US" sz="5400" b="1" u="sng" dirty="0" smtClean="0"/>
              <a:t>be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310864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Be Not…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Be not like the hypocrites in prayer (</a:t>
            </a:r>
            <a:r>
              <a:rPr lang="en-US" b="1" cap="all" dirty="0"/>
              <a:t>MATTHEW 6:5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not like the heathen in prayer (</a:t>
            </a:r>
            <a:r>
              <a:rPr lang="en-US" b="1" cap="all" dirty="0"/>
              <a:t>MATTHEW 6:8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not as hypocrites in fasting (</a:t>
            </a:r>
            <a:r>
              <a:rPr lang="en-US" b="1" cap="all" dirty="0"/>
              <a:t>MATTHEW 6:16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not called "Rabbi" (</a:t>
            </a:r>
            <a:r>
              <a:rPr lang="en-US" b="1" cap="all" dirty="0"/>
              <a:t>MATTHEW 23:8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not called "Master" (</a:t>
            </a:r>
            <a:r>
              <a:rPr lang="en-US" b="1" cap="all" dirty="0"/>
              <a:t>MATTHEW 23:9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not afraid of man (</a:t>
            </a:r>
            <a:r>
              <a:rPr lang="en-US" b="1" cap="all" dirty="0"/>
              <a:t>LUKE 12:4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not of doubtful mind (</a:t>
            </a:r>
            <a:r>
              <a:rPr lang="en-US" b="1" cap="all" dirty="0"/>
              <a:t>LUKE 12:29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not many teachers (</a:t>
            </a:r>
            <a:r>
              <a:rPr lang="en-US" b="1" cap="all" dirty="0"/>
              <a:t>JAMES 3:1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0718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6294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Be not afraid of terror (</a:t>
            </a:r>
            <a:r>
              <a:rPr lang="en-US" b="1" cap="all" dirty="0"/>
              <a:t>1 PETER 3:14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not troubled (</a:t>
            </a:r>
            <a:r>
              <a:rPr lang="en-US" b="1" cap="all" dirty="0"/>
              <a:t>1 PETER 3:14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not ignorant of time with God (</a:t>
            </a:r>
            <a:r>
              <a:rPr lang="en-US" b="1" cap="all" dirty="0"/>
              <a:t>2 PETER 3:8</a:t>
            </a:r>
            <a:r>
              <a:rPr lang="en-US" dirty="0"/>
              <a:t>; cp. </a:t>
            </a:r>
            <a:r>
              <a:rPr lang="en-US" b="1" cap="all" dirty="0"/>
              <a:t>ISAIAH 57:15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not deceived: 10 classes not to inherit the kingdom (</a:t>
            </a:r>
            <a:r>
              <a:rPr lang="en-US" b="1" cap="all" dirty="0"/>
              <a:t>1 CORINTHIANS 6:9-10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not conformed to world (</a:t>
            </a:r>
            <a:r>
              <a:rPr lang="en-US" b="1" cap="all" dirty="0"/>
              <a:t>ROMANS 12:2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not slothful in business (</a:t>
            </a:r>
            <a:r>
              <a:rPr lang="en-US" b="1" cap="all" dirty="0"/>
              <a:t>ROMANS 12:11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not conceited (</a:t>
            </a:r>
            <a:r>
              <a:rPr lang="en-US" b="1" cap="all" dirty="0"/>
              <a:t>ROMANS 12:16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not overcome of evil (</a:t>
            </a:r>
            <a:r>
              <a:rPr lang="en-US" b="1" cap="all" dirty="0"/>
              <a:t>ROMANS 12:21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738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6294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Be not mere servants of men (</a:t>
            </a:r>
            <a:r>
              <a:rPr lang="en-US" b="1" cap="all" dirty="0"/>
              <a:t>1 CORINTHIANS 7:23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not children in understanding (</a:t>
            </a:r>
            <a:r>
              <a:rPr lang="en-US" b="1" cap="all" dirty="0"/>
              <a:t>1 CORINTHIANS 14:20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not deceived by evil companions (</a:t>
            </a:r>
            <a:r>
              <a:rPr lang="en-US" b="1" cap="all" dirty="0"/>
              <a:t>1 CORINTHIANS 15:33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not unequally yoked together with unbelievers (</a:t>
            </a:r>
            <a:r>
              <a:rPr lang="en-US" b="1" cap="all" dirty="0"/>
              <a:t>2 CORINTHIANS 6:14-15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not entangled again with keeping the law (</a:t>
            </a:r>
            <a:r>
              <a:rPr lang="en-US" b="1" cap="all" dirty="0"/>
              <a:t>GALATIANS 5:1</a:t>
            </a:r>
            <a:r>
              <a:rPr lang="en-US" dirty="0" smtClean="0"/>
              <a:t>.) </a:t>
            </a:r>
            <a:endParaRPr lang="en-US" dirty="0"/>
          </a:p>
          <a:p>
            <a:pPr lvl="0"/>
            <a:r>
              <a:rPr lang="en-US" dirty="0"/>
              <a:t>Be not deceived: man will reap what he sows (</a:t>
            </a:r>
            <a:r>
              <a:rPr lang="en-US" b="1" cap="all" dirty="0"/>
              <a:t>GALATIANS 6:7-8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not partakers with sinners (</a:t>
            </a:r>
            <a:r>
              <a:rPr lang="en-US" b="1" cap="all" dirty="0"/>
              <a:t>EPHESIANS 5:7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not unwise about God's will (</a:t>
            </a:r>
            <a:r>
              <a:rPr lang="en-US" b="1" cap="all" dirty="0"/>
              <a:t>EPHESIANS 5:17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3790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629400"/>
          </a:xfrm>
        </p:spPr>
        <p:txBody>
          <a:bodyPr/>
          <a:lstStyle/>
          <a:p>
            <a:pPr lvl="0"/>
            <a:r>
              <a:rPr lang="en-US" dirty="0"/>
              <a:t>Be not drunk with wine (</a:t>
            </a:r>
            <a:r>
              <a:rPr lang="en-US" b="1" cap="all" dirty="0"/>
              <a:t>EPHESIANS 5:18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not weary in well doing (</a:t>
            </a:r>
            <a:r>
              <a:rPr lang="en-US" b="1" cap="all" dirty="0"/>
              <a:t>2 THESSALONIANS 3:13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not ashamed of God (</a:t>
            </a:r>
            <a:r>
              <a:rPr lang="en-US" b="1" cap="all" dirty="0"/>
              <a:t>2 TIMOTHY 1:8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not slothful (</a:t>
            </a:r>
            <a:r>
              <a:rPr lang="en-US" b="1" cap="all" dirty="0"/>
              <a:t>HEBREWS 6:12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not forgetful of strangers (</a:t>
            </a:r>
            <a:r>
              <a:rPr lang="en-US" b="1" cap="all" dirty="0"/>
              <a:t>HEBREWS 13:2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not carried about with different strange doctrines (</a:t>
            </a:r>
            <a:r>
              <a:rPr lang="en-US" b="1" cap="all" dirty="0"/>
              <a:t>HEBREWS 13:9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305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Conclusion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943600"/>
          </a:xfrm>
        </p:spPr>
        <p:txBody>
          <a:bodyPr>
            <a:noAutofit/>
          </a:bodyPr>
          <a:lstStyle/>
          <a:p>
            <a:r>
              <a:rPr lang="en-US" dirty="0" smtClean="0"/>
              <a:t>This ought to be a mind-blowing, crazy-wild, eye-opening, jaw-dropping, massive amount of stuff to process in our minds.</a:t>
            </a:r>
          </a:p>
          <a:p>
            <a:r>
              <a:rPr lang="en-US" dirty="0" smtClean="0"/>
              <a:t>But do not worry—you have the rest of your life to get it right</a:t>
            </a:r>
            <a:r>
              <a:rPr lang="en-US" dirty="0" smtClean="0"/>
              <a:t>.</a:t>
            </a:r>
          </a:p>
          <a:p>
            <a:r>
              <a:rPr lang="en-US" dirty="0" smtClean="0"/>
              <a:t>Just keep in mind that we are not promised tomorrow, and your time is </a:t>
            </a:r>
            <a:r>
              <a:rPr lang="en-US" smtClean="0"/>
              <a:t>running out.</a:t>
            </a:r>
            <a:endParaRPr lang="en-US" dirty="0" smtClean="0"/>
          </a:p>
          <a:p>
            <a:r>
              <a:rPr lang="en-US" dirty="0" smtClean="0"/>
              <a:t>Now it is time to get busy and apply these things to yourself.</a:t>
            </a:r>
          </a:p>
          <a:p>
            <a:r>
              <a:rPr lang="en-US" dirty="0" smtClean="0"/>
              <a:t>Be what God wants you to be.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01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Be…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912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Be exceeding glad (</a:t>
            </a:r>
            <a:r>
              <a:rPr lang="en-US" b="1" cap="all" dirty="0"/>
              <a:t>MATTHEW 5:12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reconciled to a brother (</a:t>
            </a:r>
            <a:r>
              <a:rPr lang="en-US" b="1" cap="all" dirty="0"/>
              <a:t>MATTHEW 5:24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perfect (</a:t>
            </a:r>
            <a:r>
              <a:rPr lang="en-US" b="1" cap="all" dirty="0"/>
              <a:t>MATTHEW 5:48</a:t>
            </a:r>
            <a:r>
              <a:rPr lang="en-US" dirty="0"/>
              <a:t>; </a:t>
            </a:r>
            <a:r>
              <a:rPr lang="en-US" b="1" cap="all" dirty="0"/>
              <a:t>2 CORINTHIANS 13:11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wise as serpents (</a:t>
            </a:r>
            <a:r>
              <a:rPr lang="en-US" b="1" cap="all" dirty="0"/>
              <a:t>MATTHEW 10:16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harmless as doves (</a:t>
            </a:r>
            <a:r>
              <a:rPr lang="en-US" b="1" cap="all" dirty="0"/>
              <a:t>MATTHEW 10:16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ready for Christ's coming (</a:t>
            </a:r>
            <a:r>
              <a:rPr lang="en-US" b="1" cap="all" dirty="0"/>
              <a:t>MATTHEW 24:44</a:t>
            </a:r>
            <a:r>
              <a:rPr lang="en-US" dirty="0"/>
              <a:t>; </a:t>
            </a:r>
            <a:r>
              <a:rPr lang="en-US" b="1" cap="all" dirty="0"/>
              <a:t>LUKE 12:40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content with your wages (</a:t>
            </a:r>
            <a:r>
              <a:rPr lang="en-US" b="1" cap="all" dirty="0"/>
              <a:t>LUKE 3:14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merciful as God (</a:t>
            </a:r>
            <a:r>
              <a:rPr lang="en-US" b="1" cap="all" dirty="0"/>
              <a:t>LUKE 6:36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5074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81000"/>
            <a:ext cx="8991600" cy="64008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Be like faithful servants (</a:t>
            </a:r>
            <a:r>
              <a:rPr lang="en-US" b="1" cap="all" dirty="0"/>
              <a:t>LUKE 12:36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thankful (</a:t>
            </a:r>
            <a:r>
              <a:rPr lang="en-US" b="1" cap="all" dirty="0"/>
              <a:t>COLOSSIANS 3:15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at peace among selves (</a:t>
            </a:r>
            <a:r>
              <a:rPr lang="en-US" b="1" cap="all" dirty="0"/>
              <a:t>1 THESSALONIANS 5:13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patient toward all people (</a:t>
            </a:r>
            <a:r>
              <a:rPr lang="en-US" b="1" cap="all" dirty="0"/>
              <a:t>1 THESSALONIANS 5:14</a:t>
            </a:r>
            <a:r>
              <a:rPr lang="en-US" dirty="0"/>
              <a:t>; </a:t>
            </a:r>
            <a:r>
              <a:rPr lang="en-US" b="1" cap="all" dirty="0"/>
              <a:t>2 TIMOTHY 2:24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no partaker of sin (</a:t>
            </a:r>
            <a:r>
              <a:rPr lang="en-US" b="1" cap="all" dirty="0"/>
              <a:t>1 TIMOTHY 5:22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sober and hope (</a:t>
            </a:r>
            <a:r>
              <a:rPr lang="en-US" b="1" cap="all" dirty="0"/>
              <a:t>1 PETER 1:13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sober and pray (</a:t>
            </a:r>
            <a:r>
              <a:rPr lang="en-US" b="1" cap="all" dirty="0"/>
              <a:t>1 PETER 4:7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sober, grave, temperate, sound in faith, charity, and patience (aged men, </a:t>
            </a:r>
            <a:r>
              <a:rPr lang="en-US" b="1" cap="all" dirty="0"/>
              <a:t>TITUS 2:2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504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00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Be sober, love husbands and children (young women, </a:t>
            </a:r>
            <a:r>
              <a:rPr lang="en-US" b="1" cap="all" dirty="0"/>
              <a:t>TITUS 2:4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sober minded (young men, </a:t>
            </a:r>
            <a:r>
              <a:rPr lang="en-US" b="1" cap="all" dirty="0"/>
              <a:t>TITUS 2:6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in </a:t>
            </a:r>
            <a:r>
              <a:rPr lang="en-US" dirty="0" err="1"/>
              <a:t>behaviour</a:t>
            </a:r>
            <a:r>
              <a:rPr lang="en-US" dirty="0"/>
              <a:t> as becoming </a:t>
            </a:r>
            <a:r>
              <a:rPr lang="en-US" dirty="0" smtClean="0"/>
              <a:t>of </a:t>
            </a:r>
            <a:r>
              <a:rPr lang="en-US" dirty="0"/>
              <a:t>saints (aged women, </a:t>
            </a:r>
            <a:r>
              <a:rPr lang="en-US" b="1" cap="all" dirty="0"/>
              <a:t>TITUS 2:3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discreet, chaste, keepers at home, good, obedient (young women, </a:t>
            </a:r>
            <a:r>
              <a:rPr lang="en-US" b="1" cap="all" dirty="0"/>
              <a:t>TITUS 2:5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ready to give an answer of the hope that is in you (</a:t>
            </a:r>
            <a:r>
              <a:rPr lang="en-US" b="1" cap="all" dirty="0"/>
              <a:t>1 PETER 3:15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of good cheer (</a:t>
            </a:r>
            <a:r>
              <a:rPr lang="en-US" b="1" cap="all" dirty="0"/>
              <a:t>JOHN 16:33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baptized (</a:t>
            </a:r>
            <a:r>
              <a:rPr lang="en-US" b="1" cap="all" dirty="0"/>
              <a:t>ACTS 2:38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converted (</a:t>
            </a:r>
            <a:r>
              <a:rPr lang="en-US" b="1" cap="all" dirty="0"/>
              <a:t>ACTS 3:19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transformed (</a:t>
            </a:r>
            <a:r>
              <a:rPr lang="en-US" b="1" cap="all" dirty="0"/>
              <a:t>ROMANS 12:2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273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9067800" cy="65532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Be kind of brotherly love one to another (</a:t>
            </a:r>
            <a:r>
              <a:rPr lang="en-US" b="1" cap="all" dirty="0"/>
              <a:t>ROMANS 12:10</a:t>
            </a:r>
            <a:r>
              <a:rPr lang="en-US" dirty="0"/>
              <a:t>; </a:t>
            </a:r>
            <a:r>
              <a:rPr lang="en-US" b="1" cap="all" dirty="0"/>
              <a:t>EPHESIANS 4:32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fervent in spirit (</a:t>
            </a:r>
            <a:r>
              <a:rPr lang="en-US" b="1" cap="all" dirty="0"/>
              <a:t>ROMANS 12:11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patient in tribulation (</a:t>
            </a:r>
            <a:r>
              <a:rPr lang="en-US" b="1" cap="all" dirty="0"/>
              <a:t>ROMANS 12:12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given to hospitality (</a:t>
            </a:r>
            <a:r>
              <a:rPr lang="en-US" b="1" cap="all" dirty="0"/>
              <a:t>ROMANS 12:13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afraid, if lawless (</a:t>
            </a:r>
            <a:r>
              <a:rPr lang="en-US" b="1" cap="all" dirty="0"/>
              <a:t>ROMANS 13:4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no idolater (</a:t>
            </a:r>
            <a:r>
              <a:rPr lang="en-US" b="1" cap="all" dirty="0"/>
              <a:t>1 CORINTHIANS 10:7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followers of Paul as he followed Christ (</a:t>
            </a:r>
            <a:r>
              <a:rPr lang="en-US" b="1" cap="all" dirty="0"/>
              <a:t>1 CORINTHIANS 11:1</a:t>
            </a:r>
            <a:r>
              <a:rPr lang="en-US" dirty="0"/>
              <a:t>; </a:t>
            </a:r>
            <a:r>
              <a:rPr lang="en-US" b="1" cap="all" dirty="0"/>
              <a:t>PHILIPPIANS 3:17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followers of God (</a:t>
            </a:r>
            <a:r>
              <a:rPr lang="en-US" b="1" cap="all" dirty="0"/>
              <a:t>EPHESIANS 5:1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followers of the faithful and patient (</a:t>
            </a:r>
            <a:r>
              <a:rPr lang="en-US" b="1" cap="all" dirty="0"/>
              <a:t>HEBREWS 6:12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4059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Be children in malice (</a:t>
            </a:r>
            <a:r>
              <a:rPr lang="en-US" b="1" cap="all" dirty="0"/>
              <a:t>1 CORINTHIANS 14:20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men in understanding (</a:t>
            </a:r>
            <a:r>
              <a:rPr lang="en-US" b="1" cap="all" dirty="0"/>
              <a:t>1 CORINTHIANS 14:20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steadfast (</a:t>
            </a:r>
            <a:r>
              <a:rPr lang="en-US" b="1" cap="all" dirty="0"/>
              <a:t>1 CORINTHIANS 15:58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</a:t>
            </a:r>
            <a:r>
              <a:rPr lang="en-US" dirty="0" err="1"/>
              <a:t>unmoveable</a:t>
            </a:r>
            <a:r>
              <a:rPr lang="en-US" dirty="0"/>
              <a:t> (</a:t>
            </a:r>
            <a:r>
              <a:rPr lang="en-US" b="1" cap="all" dirty="0"/>
              <a:t>1 CORINTHIANS 15:58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always abounding in God's work (</a:t>
            </a:r>
            <a:r>
              <a:rPr lang="en-US" b="1" cap="all" dirty="0"/>
              <a:t>1 CORINTHIANS 15:58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strong in the Lord (</a:t>
            </a:r>
            <a:r>
              <a:rPr lang="en-US" b="1" cap="all" dirty="0"/>
              <a:t>1 CORINTHIANS 16:13</a:t>
            </a:r>
            <a:r>
              <a:rPr lang="en-US" dirty="0"/>
              <a:t>; </a:t>
            </a:r>
            <a:r>
              <a:rPr lang="en-US" b="1" cap="all" dirty="0"/>
              <a:t>EPHESIANS 6:10</a:t>
            </a:r>
            <a:r>
              <a:rPr lang="en-US" dirty="0"/>
              <a:t>; </a:t>
            </a:r>
            <a:r>
              <a:rPr lang="en-US" b="1" cap="all" dirty="0"/>
              <a:t>2 TIMOTHY 2:1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of good comfort (</a:t>
            </a:r>
            <a:r>
              <a:rPr lang="en-US" b="1" cap="all" dirty="0"/>
              <a:t>2 CORINTHIANS 13:11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of one mind (</a:t>
            </a:r>
            <a:r>
              <a:rPr lang="en-US" b="1" cap="all" dirty="0"/>
              <a:t>ROMANS 12:16</a:t>
            </a:r>
            <a:r>
              <a:rPr lang="en-US" dirty="0"/>
              <a:t>; </a:t>
            </a:r>
            <a:r>
              <a:rPr lang="en-US" b="1" cap="all" dirty="0"/>
              <a:t>2 CORINTHIANS 13:11</a:t>
            </a:r>
            <a:r>
              <a:rPr lang="en-US" dirty="0"/>
              <a:t>; </a:t>
            </a:r>
            <a:r>
              <a:rPr lang="en-US" b="1" cap="all" dirty="0"/>
              <a:t>PHILIPPIANS 2:2</a:t>
            </a:r>
            <a:r>
              <a:rPr lang="en-US" dirty="0"/>
              <a:t>; </a:t>
            </a:r>
            <a:r>
              <a:rPr lang="en-US" b="1" cap="all" dirty="0"/>
              <a:t>1 PETER 3:8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separate from the unclean (</a:t>
            </a:r>
            <a:r>
              <a:rPr lang="en-US" b="1" cap="all" dirty="0"/>
              <a:t>2 CORINTHIANS 6:17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5395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9067800" cy="65532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Be renewed in spirit (</a:t>
            </a:r>
            <a:r>
              <a:rPr lang="en-US" b="1" cap="all" dirty="0"/>
              <a:t>EPHESIANS 4:23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angry and sin not (</a:t>
            </a:r>
            <a:r>
              <a:rPr lang="en-US" b="1" cap="all" dirty="0"/>
              <a:t>EPHESIANS 4:26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tender-hearted one to another (</a:t>
            </a:r>
            <a:r>
              <a:rPr lang="en-US" b="1" cap="all" dirty="0"/>
              <a:t>EPHESIANS 4:32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filled with the Spirit (</a:t>
            </a:r>
            <a:r>
              <a:rPr lang="en-US" b="1" cap="all" dirty="0"/>
              <a:t>EPHESIANS 5:18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likeminded (</a:t>
            </a:r>
            <a:r>
              <a:rPr lang="en-US" b="1" cap="all" dirty="0"/>
              <a:t>PHILIPPIANS 2:2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one of accord (</a:t>
            </a:r>
            <a:r>
              <a:rPr lang="en-US" b="1" cap="all" dirty="0"/>
              <a:t>PHILIPPIANS 2:2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anxious for nothing (</a:t>
            </a:r>
            <a:r>
              <a:rPr lang="en-US" b="1" cap="all" dirty="0"/>
              <a:t>PHILIPPIANS 4:6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an example to believers in word, conversation, charity, spirit, faith, and purity (</a:t>
            </a:r>
            <a:r>
              <a:rPr lang="en-US" b="1" cap="all" dirty="0"/>
              <a:t>1 TIMOTHY 4:12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6430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Be a partaker of Christian sufferings (</a:t>
            </a:r>
            <a:r>
              <a:rPr lang="en-US" b="1" cap="all" dirty="0" smtClean="0"/>
              <a:t>2 TIMOTHY 1:8</a:t>
            </a:r>
            <a:r>
              <a:rPr lang="en-US" dirty="0" smtClean="0"/>
              <a:t>; cp. </a:t>
            </a:r>
            <a:r>
              <a:rPr lang="en-US" b="1" cap="all" dirty="0" smtClean="0"/>
              <a:t>1 PETER 4:1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Be gentle to all people (</a:t>
            </a:r>
            <a:r>
              <a:rPr lang="en-US" b="1" cap="all" dirty="0" smtClean="0"/>
              <a:t>2 TIMOTHY 2:24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Be apt to teach (</a:t>
            </a:r>
            <a:r>
              <a:rPr lang="en-US" b="1" cap="all" dirty="0" smtClean="0"/>
              <a:t>2 TIMOTHY 2:24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Be </a:t>
            </a:r>
            <a:r>
              <a:rPr lang="en-US" dirty="0"/>
              <a:t>instant in season, out of season (</a:t>
            </a:r>
            <a:r>
              <a:rPr lang="en-US" b="1" cap="all" dirty="0"/>
              <a:t>2 TIMOTHY 4:2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careful to maintain good works (</a:t>
            </a:r>
            <a:r>
              <a:rPr lang="en-US" b="1" cap="all" dirty="0"/>
              <a:t>TITUS 3:8,14</a:t>
            </a:r>
            <a:r>
              <a:rPr lang="en-US" dirty="0"/>
              <a:t>; cp. </a:t>
            </a:r>
            <a:r>
              <a:rPr lang="en-US" b="1" cap="all" dirty="0"/>
              <a:t>MATTHEW 5:16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content with what you have (</a:t>
            </a:r>
            <a:r>
              <a:rPr lang="en-US" b="1" cap="all" dirty="0"/>
              <a:t>HEBREWS 13:5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doers of the Word (</a:t>
            </a:r>
            <a:r>
              <a:rPr lang="en-US" b="1" cap="all" dirty="0"/>
              <a:t>JAMES 1:22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afflicted and mourn (</a:t>
            </a:r>
            <a:r>
              <a:rPr lang="en-US" b="1" cap="all" dirty="0"/>
              <a:t>JAMES 4:9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patient till Christ comes (</a:t>
            </a:r>
            <a:r>
              <a:rPr lang="en-US" b="1" cap="all" dirty="0"/>
              <a:t>JAMES </a:t>
            </a:r>
            <a:r>
              <a:rPr lang="en-US" b="1" cap="all" dirty="0" smtClean="0"/>
              <a:t>5:7-8</a:t>
            </a:r>
            <a:r>
              <a:rPr lang="en-US" dirty="0"/>
              <a:t>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3444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7056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Be holy in conversation (</a:t>
            </a:r>
            <a:r>
              <a:rPr lang="en-US" dirty="0" err="1"/>
              <a:t>behaviour</a:t>
            </a:r>
            <a:r>
              <a:rPr lang="en-US" dirty="0"/>
              <a:t>) (</a:t>
            </a:r>
            <a:r>
              <a:rPr lang="en-US" b="1" cap="all" dirty="0"/>
              <a:t>1 PETER 1:15-16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pitiful (</a:t>
            </a:r>
            <a:r>
              <a:rPr lang="en-US" b="1" cap="all" dirty="0"/>
              <a:t>1 PETER 3:8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courteous (</a:t>
            </a:r>
            <a:r>
              <a:rPr lang="en-US" b="1" cap="all" dirty="0"/>
              <a:t>1 PETER 3:8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examples of the flock of God, not lord over </a:t>
            </a:r>
            <a:r>
              <a:rPr lang="en-US" dirty="0" smtClean="0"/>
              <a:t>it (Elders) </a:t>
            </a:r>
            <a:r>
              <a:rPr lang="en-US" dirty="0"/>
              <a:t>(</a:t>
            </a:r>
            <a:r>
              <a:rPr lang="en-US" b="1" cap="all" dirty="0"/>
              <a:t>1 PETER 5:3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subject one to another (</a:t>
            </a:r>
            <a:r>
              <a:rPr lang="en-US" b="1" cap="all" dirty="0"/>
              <a:t>1 PETER 5:5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clothed with humility (</a:t>
            </a:r>
            <a:r>
              <a:rPr lang="en-US" b="1" cap="all" dirty="0"/>
              <a:t>1 PETER 5:5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sober (</a:t>
            </a:r>
            <a:r>
              <a:rPr lang="en-US" b="1" cap="all" dirty="0"/>
              <a:t>1 PETER 5:8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Be vigilant (</a:t>
            </a:r>
            <a:r>
              <a:rPr lang="en-US" b="1" cap="all" dirty="0"/>
              <a:t>1 PETER 5:8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0564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772</Words>
  <Application>Microsoft Office PowerPoint</Application>
  <PresentationFormat>On-screen Show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To Be Or  To Be Not</vt:lpstr>
      <vt:lpstr>Be…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 Not…</vt:lpstr>
      <vt:lpstr>PowerPoint Presentation</vt:lpstr>
      <vt:lpstr>PowerPoint Presentation</vt:lpstr>
      <vt:lpstr>PowerPoint Presentation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Be Or  To Be Not</dc:title>
  <dc:creator>Aarons</dc:creator>
  <cp:lastModifiedBy>Aarons</cp:lastModifiedBy>
  <cp:revision>11</cp:revision>
  <dcterms:created xsi:type="dcterms:W3CDTF">2015-10-27T23:00:31Z</dcterms:created>
  <dcterms:modified xsi:type="dcterms:W3CDTF">2015-11-02T17:29:52Z</dcterms:modified>
</cp:coreProperties>
</file>