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99" autoAdjust="0"/>
  </p:normalViewPr>
  <p:slideViewPr>
    <p:cSldViewPr>
      <p:cViewPr varScale="1">
        <p:scale>
          <a:sx n="105" d="100"/>
          <a:sy n="105" d="100"/>
        </p:scale>
        <p:origin x="-1212" y="-84"/>
      </p:cViewPr>
      <p:guideLst>
        <p:guide orient="horz" pos="2160"/>
        <p:guide pos="2880"/>
      </p:guideLst>
    </p:cSldViewPr>
  </p:slideViewPr>
  <p:outlineViewPr>
    <p:cViewPr>
      <p:scale>
        <a:sx n="33" d="100"/>
        <a:sy n="33" d="100"/>
      </p:scale>
      <p:origin x="48" y="1103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D3BCD7-C8E6-4BA6-B2AA-C7D848B096FE}" type="datetimeFigureOut">
              <a:rPr lang="en-US" smtClean="0"/>
              <a:t>4/22/2016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AA31-D5F1-49E6-84DF-241B0C973541}" type="slidenum">
              <a:rPr lang="en-US" smtClean="0"/>
              <a:t>‹#›</a:t>
            </a:fld>
            <a:endParaRPr lang="en-US"/>
          </a:p>
        </p:txBody>
      </p:sp>
    </p:spTree>
    <p:extLst>
      <p:ext uri="{BB962C8B-B14F-4D97-AF65-F5344CB8AC3E}">
        <p14:creationId xmlns:p14="http://schemas.microsoft.com/office/powerpoint/2010/main" val="89487293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D3BCD7-C8E6-4BA6-B2AA-C7D848B096FE}" type="datetimeFigureOut">
              <a:rPr lang="en-US" smtClean="0"/>
              <a:t>4/22/2016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AA31-D5F1-49E6-84DF-241B0C973541}" type="slidenum">
              <a:rPr lang="en-US" smtClean="0"/>
              <a:t>‹#›</a:t>
            </a:fld>
            <a:endParaRPr lang="en-US"/>
          </a:p>
        </p:txBody>
      </p:sp>
    </p:spTree>
    <p:extLst>
      <p:ext uri="{BB962C8B-B14F-4D97-AF65-F5344CB8AC3E}">
        <p14:creationId xmlns:p14="http://schemas.microsoft.com/office/powerpoint/2010/main" val="340375304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D3BCD7-C8E6-4BA6-B2AA-C7D848B096FE}" type="datetimeFigureOut">
              <a:rPr lang="en-US" smtClean="0"/>
              <a:t>4/22/2016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AA31-D5F1-49E6-84DF-241B0C973541}" type="slidenum">
              <a:rPr lang="en-US" smtClean="0"/>
              <a:t>‹#›</a:t>
            </a:fld>
            <a:endParaRPr lang="en-US"/>
          </a:p>
        </p:txBody>
      </p:sp>
    </p:spTree>
    <p:extLst>
      <p:ext uri="{BB962C8B-B14F-4D97-AF65-F5344CB8AC3E}">
        <p14:creationId xmlns:p14="http://schemas.microsoft.com/office/powerpoint/2010/main" val="326627276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D3BCD7-C8E6-4BA6-B2AA-C7D848B096FE}" type="datetimeFigureOut">
              <a:rPr lang="en-US" smtClean="0"/>
              <a:t>4/22/2016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AA31-D5F1-49E6-84DF-241B0C973541}" type="slidenum">
              <a:rPr lang="en-US" smtClean="0"/>
              <a:t>‹#›</a:t>
            </a:fld>
            <a:endParaRPr lang="en-US"/>
          </a:p>
        </p:txBody>
      </p:sp>
    </p:spTree>
    <p:extLst>
      <p:ext uri="{BB962C8B-B14F-4D97-AF65-F5344CB8AC3E}">
        <p14:creationId xmlns:p14="http://schemas.microsoft.com/office/powerpoint/2010/main" val="389343866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BCD7-C8E6-4BA6-B2AA-C7D848B096FE}" type="datetimeFigureOut">
              <a:rPr lang="en-US" smtClean="0"/>
              <a:t>4/22/2016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AA31-D5F1-49E6-84DF-241B0C973541}" type="slidenum">
              <a:rPr lang="en-US" smtClean="0"/>
              <a:t>‹#›</a:t>
            </a:fld>
            <a:endParaRPr lang="en-US"/>
          </a:p>
        </p:txBody>
      </p:sp>
    </p:spTree>
    <p:extLst>
      <p:ext uri="{BB962C8B-B14F-4D97-AF65-F5344CB8AC3E}">
        <p14:creationId xmlns:p14="http://schemas.microsoft.com/office/powerpoint/2010/main" val="188104975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D3BCD7-C8E6-4BA6-B2AA-C7D848B096FE}" type="datetimeFigureOut">
              <a:rPr lang="en-US" smtClean="0"/>
              <a:t>4/22/2016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4AA31-D5F1-49E6-84DF-241B0C973541}" type="slidenum">
              <a:rPr lang="en-US" smtClean="0"/>
              <a:t>‹#›</a:t>
            </a:fld>
            <a:endParaRPr lang="en-US"/>
          </a:p>
        </p:txBody>
      </p:sp>
    </p:spTree>
    <p:extLst>
      <p:ext uri="{BB962C8B-B14F-4D97-AF65-F5344CB8AC3E}">
        <p14:creationId xmlns:p14="http://schemas.microsoft.com/office/powerpoint/2010/main" val="45488430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D3BCD7-C8E6-4BA6-B2AA-C7D848B096FE}" type="datetimeFigureOut">
              <a:rPr lang="en-US" smtClean="0"/>
              <a:t>4/22/2016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54AA31-D5F1-49E6-84DF-241B0C973541}" type="slidenum">
              <a:rPr lang="en-US" smtClean="0"/>
              <a:t>‹#›</a:t>
            </a:fld>
            <a:endParaRPr lang="en-US"/>
          </a:p>
        </p:txBody>
      </p:sp>
    </p:spTree>
    <p:extLst>
      <p:ext uri="{BB962C8B-B14F-4D97-AF65-F5344CB8AC3E}">
        <p14:creationId xmlns:p14="http://schemas.microsoft.com/office/powerpoint/2010/main" val="19164982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D3BCD7-C8E6-4BA6-B2AA-C7D848B096FE}" type="datetimeFigureOut">
              <a:rPr lang="en-US" smtClean="0"/>
              <a:t>4/22/2016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54AA31-D5F1-49E6-84DF-241B0C973541}" type="slidenum">
              <a:rPr lang="en-US" smtClean="0"/>
              <a:t>‹#›</a:t>
            </a:fld>
            <a:endParaRPr lang="en-US"/>
          </a:p>
        </p:txBody>
      </p:sp>
    </p:spTree>
    <p:extLst>
      <p:ext uri="{BB962C8B-B14F-4D97-AF65-F5344CB8AC3E}">
        <p14:creationId xmlns:p14="http://schemas.microsoft.com/office/powerpoint/2010/main" val="67755195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D3BCD7-C8E6-4BA6-B2AA-C7D848B096FE}" type="datetimeFigureOut">
              <a:rPr lang="en-US" smtClean="0"/>
              <a:t>4/22/2016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54AA31-D5F1-49E6-84DF-241B0C973541}" type="slidenum">
              <a:rPr lang="en-US" smtClean="0"/>
              <a:t>‹#›</a:t>
            </a:fld>
            <a:endParaRPr lang="en-US"/>
          </a:p>
        </p:txBody>
      </p:sp>
    </p:spTree>
    <p:extLst>
      <p:ext uri="{BB962C8B-B14F-4D97-AF65-F5344CB8AC3E}">
        <p14:creationId xmlns:p14="http://schemas.microsoft.com/office/powerpoint/2010/main" val="414539107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D3BCD7-C8E6-4BA6-B2AA-C7D848B096FE}" type="datetimeFigureOut">
              <a:rPr lang="en-US" smtClean="0"/>
              <a:t>4/22/2016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4AA31-D5F1-49E6-84DF-241B0C973541}" type="slidenum">
              <a:rPr lang="en-US" smtClean="0"/>
              <a:t>‹#›</a:t>
            </a:fld>
            <a:endParaRPr lang="en-US"/>
          </a:p>
        </p:txBody>
      </p:sp>
    </p:spTree>
    <p:extLst>
      <p:ext uri="{BB962C8B-B14F-4D97-AF65-F5344CB8AC3E}">
        <p14:creationId xmlns:p14="http://schemas.microsoft.com/office/powerpoint/2010/main" val="420543168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D3BCD7-C8E6-4BA6-B2AA-C7D848B096FE}" type="datetimeFigureOut">
              <a:rPr lang="en-US" smtClean="0"/>
              <a:t>4/22/2016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4AA31-D5F1-49E6-84DF-241B0C973541}" type="slidenum">
              <a:rPr lang="en-US" smtClean="0"/>
              <a:t>‹#›</a:t>
            </a:fld>
            <a:endParaRPr lang="en-US"/>
          </a:p>
        </p:txBody>
      </p:sp>
    </p:spTree>
    <p:extLst>
      <p:ext uri="{BB962C8B-B14F-4D97-AF65-F5344CB8AC3E}">
        <p14:creationId xmlns:p14="http://schemas.microsoft.com/office/powerpoint/2010/main" val="122944232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D3BCD7-C8E6-4BA6-B2AA-C7D848B096FE}" type="datetimeFigureOut">
              <a:rPr lang="en-US" smtClean="0"/>
              <a:t>4/22/2016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54AA31-D5F1-49E6-84DF-241B0C973541}" type="slidenum">
              <a:rPr lang="en-US" smtClean="0"/>
              <a:t>‹#›</a:t>
            </a:fld>
            <a:endParaRPr lang="en-US"/>
          </a:p>
        </p:txBody>
      </p:sp>
    </p:spTree>
    <p:extLst>
      <p:ext uri="{BB962C8B-B14F-4D97-AF65-F5344CB8AC3E}">
        <p14:creationId xmlns:p14="http://schemas.microsoft.com/office/powerpoint/2010/main" val="2485235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457200"/>
            <a:ext cx="8991600" cy="3143251"/>
          </a:xfrm>
        </p:spPr>
        <p:txBody>
          <a:bodyPr>
            <a:normAutofit/>
          </a:bodyPr>
          <a:lstStyle/>
          <a:p>
            <a:r>
              <a:rPr lang="en-US" sz="6000" dirty="0" smtClean="0">
                <a:latin typeface="Boulder" pitchFamily="2" charset="0"/>
              </a:rPr>
              <a:t>Are You Comfortable In Your Christianity?</a:t>
            </a:r>
            <a:endParaRPr lang="en-US" sz="6000" dirty="0">
              <a:latin typeface="Boulder" pitchFamily="2" charset="0"/>
            </a:endParaRPr>
          </a:p>
        </p:txBody>
      </p:sp>
      <p:sp>
        <p:nvSpPr>
          <p:cNvPr id="3" name="Subtitle 2"/>
          <p:cNvSpPr>
            <a:spLocks noGrp="1"/>
          </p:cNvSpPr>
          <p:nvPr>
            <p:ph type="subTitle" idx="1"/>
          </p:nvPr>
        </p:nvSpPr>
        <p:spPr>
          <a:xfrm>
            <a:off x="228600" y="3886200"/>
            <a:ext cx="8686800" cy="2514600"/>
          </a:xfrm>
        </p:spPr>
        <p:txBody>
          <a:bodyPr>
            <a:noAutofit/>
          </a:bodyPr>
          <a:lstStyle/>
          <a:p>
            <a:r>
              <a:rPr lang="en-US" sz="4400" dirty="0" smtClean="0">
                <a:solidFill>
                  <a:schemeClr val="tx1"/>
                </a:solidFill>
              </a:rPr>
              <a:t>While we should be comfortable in our Christianity, we must be careful to not be too comfortable.</a:t>
            </a:r>
            <a:endParaRPr lang="en-US" sz="4400" dirty="0">
              <a:solidFill>
                <a:schemeClr val="tx1"/>
              </a:solidFill>
            </a:endParaRPr>
          </a:p>
        </p:txBody>
      </p:sp>
    </p:spTree>
    <p:extLst>
      <p:ext uri="{BB962C8B-B14F-4D97-AF65-F5344CB8AC3E}">
        <p14:creationId xmlns:p14="http://schemas.microsoft.com/office/powerpoint/2010/main" val="347610478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smtClean="0"/>
              <a:t>Lying</a:t>
            </a:r>
            <a:endParaRPr lang="en-US" dirty="0"/>
          </a:p>
        </p:txBody>
      </p:sp>
      <p:sp>
        <p:nvSpPr>
          <p:cNvPr id="3" name="Content Placeholder 2"/>
          <p:cNvSpPr>
            <a:spLocks noGrp="1"/>
          </p:cNvSpPr>
          <p:nvPr>
            <p:ph idx="1"/>
          </p:nvPr>
        </p:nvSpPr>
        <p:spPr>
          <a:xfrm>
            <a:off x="0" y="838200"/>
            <a:ext cx="9144000" cy="5867400"/>
          </a:xfrm>
        </p:spPr>
        <p:txBody>
          <a:bodyPr>
            <a:normAutofit/>
          </a:bodyPr>
          <a:lstStyle/>
          <a:p>
            <a:r>
              <a:rPr lang="en-US" dirty="0" smtClean="0"/>
              <a:t>Or what about lying—do you realize we do this all the time without thinking about it?</a:t>
            </a:r>
          </a:p>
          <a:p>
            <a:r>
              <a:rPr lang="en-US" dirty="0" smtClean="0"/>
              <a:t>When you lie, you take on the characteristic of Satan.</a:t>
            </a:r>
          </a:p>
          <a:p>
            <a:r>
              <a:rPr lang="en-US" dirty="0" smtClean="0"/>
              <a:t>Proverbs 6:16-19—six sins, yea seven—lying tongue.; </a:t>
            </a:r>
          </a:p>
          <a:p>
            <a:r>
              <a:rPr lang="en-US" dirty="0" smtClean="0"/>
              <a:t>Proverbs 12:22 “lying lips are an abomination to the LORD…; </a:t>
            </a:r>
          </a:p>
          <a:p>
            <a:r>
              <a:rPr lang="en-US" dirty="0" smtClean="0"/>
              <a:t>Colossians 3:9-10 “do not lie to one another…”” </a:t>
            </a:r>
            <a:endParaRPr lang="en-US" dirty="0"/>
          </a:p>
        </p:txBody>
      </p:sp>
    </p:spTree>
    <p:extLst>
      <p:ext uri="{BB962C8B-B14F-4D97-AF65-F5344CB8AC3E}">
        <p14:creationId xmlns:p14="http://schemas.microsoft.com/office/powerpoint/2010/main" val="429186274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Gluttony</a:t>
            </a:r>
            <a:endParaRPr lang="en-US" dirty="0"/>
          </a:p>
        </p:txBody>
      </p:sp>
      <p:sp>
        <p:nvSpPr>
          <p:cNvPr id="3" name="Content Placeholder 2"/>
          <p:cNvSpPr>
            <a:spLocks noGrp="1"/>
          </p:cNvSpPr>
          <p:nvPr>
            <p:ph idx="1"/>
          </p:nvPr>
        </p:nvSpPr>
        <p:spPr>
          <a:xfrm>
            <a:off x="0" y="762000"/>
            <a:ext cx="9144000" cy="6019800"/>
          </a:xfrm>
        </p:spPr>
        <p:txBody>
          <a:bodyPr>
            <a:normAutofit lnSpcReduction="10000"/>
          </a:bodyPr>
          <a:lstStyle/>
          <a:p>
            <a:r>
              <a:rPr lang="en-US" dirty="0" smtClean="0"/>
              <a:t>Gluttony is so much more than eating lots of food.</a:t>
            </a:r>
          </a:p>
          <a:p>
            <a:r>
              <a:rPr lang="en-US" dirty="0" smtClean="0"/>
              <a:t>The sin covers anything that is taken to excess even though in and of itself it is alright.</a:t>
            </a:r>
          </a:p>
          <a:p>
            <a:r>
              <a:rPr lang="en-US" dirty="0" smtClean="0"/>
              <a:t>Philippians 3:18-19 “For many walk, of whom I often told you, and now tell you even weeping, that they are enemies of the cross of Christ; whose end is destruction, whose god is their appetite, and whose glory is in their shame, who set the minds on earthly things.; </a:t>
            </a:r>
          </a:p>
          <a:p>
            <a:r>
              <a:rPr lang="en-US" dirty="0" smtClean="0"/>
              <a:t>Proverbs 23:20-21 “do not be with heavy drinkers of wine, or with gluttonous eaters of meat—for they will come to poverty…”; </a:t>
            </a:r>
          </a:p>
        </p:txBody>
      </p:sp>
    </p:spTree>
    <p:extLst>
      <p:ext uri="{BB962C8B-B14F-4D97-AF65-F5344CB8AC3E}">
        <p14:creationId xmlns:p14="http://schemas.microsoft.com/office/powerpoint/2010/main" val="149862840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US" dirty="0" smtClean="0"/>
              <a:t>Lust</a:t>
            </a:r>
            <a:endParaRPr lang="en-US" dirty="0"/>
          </a:p>
        </p:txBody>
      </p:sp>
      <p:sp>
        <p:nvSpPr>
          <p:cNvPr id="3" name="Content Placeholder 2"/>
          <p:cNvSpPr>
            <a:spLocks noGrp="1"/>
          </p:cNvSpPr>
          <p:nvPr>
            <p:ph idx="1"/>
          </p:nvPr>
        </p:nvSpPr>
        <p:spPr>
          <a:xfrm>
            <a:off x="0" y="685800"/>
            <a:ext cx="9144000" cy="6096000"/>
          </a:xfrm>
        </p:spPr>
        <p:txBody>
          <a:bodyPr>
            <a:normAutofit fontScale="92500"/>
          </a:bodyPr>
          <a:lstStyle/>
          <a:p>
            <a:r>
              <a:rPr lang="en-US" dirty="0" smtClean="0"/>
              <a:t>Or maybe you have a problem with lust.</a:t>
            </a:r>
          </a:p>
          <a:p>
            <a:r>
              <a:rPr lang="en-US" dirty="0" smtClean="0"/>
              <a:t>You know, those impure thoughts about sex?</a:t>
            </a:r>
          </a:p>
          <a:p>
            <a:r>
              <a:rPr lang="en-US" dirty="0" smtClean="0"/>
              <a:t>We can see from 1 Peter that the lust covers more than just sexual issues.</a:t>
            </a:r>
          </a:p>
          <a:p>
            <a:r>
              <a:rPr lang="en-US" dirty="0" smtClean="0"/>
              <a:t>Matthew 5:28 “…whoever lusts, has already committed adultery in the heart”…; </a:t>
            </a:r>
          </a:p>
          <a:p>
            <a:r>
              <a:rPr lang="en-US" dirty="0" smtClean="0"/>
              <a:t>Galatians 5:16 “..the desire of the flesh…; </a:t>
            </a:r>
          </a:p>
          <a:p>
            <a:r>
              <a:rPr lang="en-US" dirty="0" smtClean="0"/>
              <a:t>1 Thessalonians 4:3-5 “For this is the will of God, your sanctification; that is, that you abstain from sexual immorality; that each of you know how to possess his own vessel in sanctification and honor, not in lustful passion like the Gentiles who do not know God;”</a:t>
            </a:r>
            <a:endParaRPr lang="en-US" dirty="0"/>
          </a:p>
        </p:txBody>
      </p:sp>
    </p:spTree>
    <p:extLst>
      <p:ext uri="{BB962C8B-B14F-4D97-AF65-F5344CB8AC3E}">
        <p14:creationId xmlns:p14="http://schemas.microsoft.com/office/powerpoint/2010/main" val="103429666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96"/>
            <a:ext cx="8229600" cy="805004"/>
          </a:xfrm>
        </p:spPr>
        <p:txBody>
          <a:bodyPr/>
          <a:lstStyle/>
          <a:p>
            <a:r>
              <a:rPr lang="en-US" dirty="0" smtClean="0"/>
              <a:t>Anger</a:t>
            </a:r>
            <a:endParaRPr lang="en-US" dirty="0"/>
          </a:p>
        </p:txBody>
      </p:sp>
      <p:sp>
        <p:nvSpPr>
          <p:cNvPr id="3" name="Content Placeholder 2"/>
          <p:cNvSpPr>
            <a:spLocks noGrp="1"/>
          </p:cNvSpPr>
          <p:nvPr>
            <p:ph idx="1"/>
          </p:nvPr>
        </p:nvSpPr>
        <p:spPr>
          <a:xfrm>
            <a:off x="0" y="914400"/>
            <a:ext cx="9144000" cy="5791200"/>
          </a:xfrm>
        </p:spPr>
        <p:txBody>
          <a:bodyPr>
            <a:normAutofit fontScale="92500" lnSpcReduction="10000"/>
          </a:bodyPr>
          <a:lstStyle/>
          <a:p>
            <a:r>
              <a:rPr lang="en-US" dirty="0" smtClean="0"/>
              <a:t>Or maybe you have a problem with anger or stirring up strife.</a:t>
            </a:r>
          </a:p>
          <a:p>
            <a:r>
              <a:rPr lang="en-US" dirty="0" smtClean="0"/>
              <a:t>Either one is bad enough. </a:t>
            </a:r>
          </a:p>
          <a:p>
            <a:r>
              <a:rPr lang="en-US" dirty="0" smtClean="0"/>
              <a:t>Proverbs 15:1 “A gentle answer turns away wrath, but a harsh word stirs up anger”; </a:t>
            </a:r>
          </a:p>
          <a:p>
            <a:r>
              <a:rPr lang="en-US" dirty="0" smtClean="0"/>
              <a:t>Proverbs 6:16-19—six sins, yea seven—sows discord among brethren.</a:t>
            </a:r>
          </a:p>
          <a:p>
            <a:r>
              <a:rPr lang="en-US" dirty="0" smtClean="0"/>
              <a:t>Ephesians 4:25-27 “Therefore, laying aside falsehood, speak truth each one of you, with his neighbor, for we are members of one another. Be angry and yet do not sin; do not let the sun go down on your anger and do not give the devil an opportunity”. </a:t>
            </a:r>
            <a:endParaRPr lang="en-US" dirty="0"/>
          </a:p>
        </p:txBody>
      </p:sp>
    </p:spTree>
    <p:extLst>
      <p:ext uri="{BB962C8B-B14F-4D97-AF65-F5344CB8AC3E}">
        <p14:creationId xmlns:p14="http://schemas.microsoft.com/office/powerpoint/2010/main" val="279999309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96"/>
            <a:ext cx="8229600" cy="805004"/>
          </a:xfrm>
        </p:spPr>
        <p:txBody>
          <a:bodyPr/>
          <a:lstStyle/>
          <a:p>
            <a:r>
              <a:rPr lang="en-US" dirty="0" smtClean="0"/>
              <a:t>Hypocrisy</a:t>
            </a:r>
            <a:endParaRPr lang="en-US" dirty="0"/>
          </a:p>
        </p:txBody>
      </p:sp>
      <p:sp>
        <p:nvSpPr>
          <p:cNvPr id="3" name="Content Placeholder 2"/>
          <p:cNvSpPr>
            <a:spLocks noGrp="1"/>
          </p:cNvSpPr>
          <p:nvPr>
            <p:ph idx="1"/>
          </p:nvPr>
        </p:nvSpPr>
        <p:spPr>
          <a:xfrm>
            <a:off x="0" y="914400"/>
            <a:ext cx="9144000" cy="5791200"/>
          </a:xfrm>
        </p:spPr>
        <p:txBody>
          <a:bodyPr>
            <a:normAutofit lnSpcReduction="10000"/>
          </a:bodyPr>
          <a:lstStyle/>
          <a:p>
            <a:r>
              <a:rPr lang="en-US" dirty="0" smtClean="0"/>
              <a:t>Or maybe your struggle is hypocrisy—which is nothing more than being deceitful.</a:t>
            </a:r>
          </a:p>
          <a:p>
            <a:r>
              <a:rPr lang="en-US" dirty="0" smtClean="0"/>
              <a:t>Another term for lying.</a:t>
            </a:r>
          </a:p>
          <a:p>
            <a:r>
              <a:rPr lang="en-US" dirty="0" smtClean="0"/>
              <a:t>Matthew 6:1 “Beware of practicing your righteousness before men to be noticed by them; otherwise you have no reward with your Father who is in heaven”;</a:t>
            </a:r>
          </a:p>
          <a:p>
            <a:r>
              <a:rPr lang="en-US" dirty="0" smtClean="0"/>
              <a:t>Matthew 23:1-36 Woe to the scribes and Pharisees, hypocrites! Is stated seven times. </a:t>
            </a:r>
          </a:p>
          <a:p>
            <a:r>
              <a:rPr lang="en-US" dirty="0" smtClean="0"/>
              <a:t>James 1:26 “if anyone thinks himself to be religious, and yet does not bridle his tongue but deceives his own heart, this man’s religion is worthless”. </a:t>
            </a:r>
            <a:endParaRPr lang="en-US" dirty="0"/>
          </a:p>
        </p:txBody>
      </p:sp>
    </p:spTree>
    <p:extLst>
      <p:ext uri="{BB962C8B-B14F-4D97-AF65-F5344CB8AC3E}">
        <p14:creationId xmlns:p14="http://schemas.microsoft.com/office/powerpoint/2010/main" val="104897892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3196"/>
            <a:ext cx="8229600" cy="805004"/>
          </a:xfrm>
        </p:spPr>
        <p:txBody>
          <a:bodyPr/>
          <a:lstStyle/>
          <a:p>
            <a:r>
              <a:rPr lang="en-US" dirty="0" smtClean="0"/>
              <a:t>Who Cares?</a:t>
            </a:r>
            <a:endParaRPr lang="en-US" dirty="0"/>
          </a:p>
        </p:txBody>
      </p:sp>
      <p:sp>
        <p:nvSpPr>
          <p:cNvPr id="3" name="Content Placeholder 2"/>
          <p:cNvSpPr>
            <a:spLocks noGrp="1"/>
          </p:cNvSpPr>
          <p:nvPr>
            <p:ph idx="1"/>
          </p:nvPr>
        </p:nvSpPr>
        <p:spPr>
          <a:xfrm>
            <a:off x="0" y="838200"/>
            <a:ext cx="9144000" cy="5867400"/>
          </a:xfrm>
        </p:spPr>
        <p:txBody>
          <a:bodyPr>
            <a:normAutofit lnSpcReduction="10000"/>
          </a:bodyPr>
          <a:lstStyle/>
          <a:p>
            <a:r>
              <a:rPr lang="en-US" dirty="0" smtClean="0"/>
              <a:t>Or how about apathy or indifference.</a:t>
            </a:r>
          </a:p>
          <a:p>
            <a:r>
              <a:rPr lang="en-US" dirty="0" smtClean="0"/>
              <a:t>Most of the time nobody cares enough to even consider this.</a:t>
            </a:r>
          </a:p>
          <a:p>
            <a:r>
              <a:rPr lang="en-US" dirty="0" smtClean="0"/>
              <a:t>This is where most of the people in the modern church are.</a:t>
            </a:r>
          </a:p>
          <a:p>
            <a:r>
              <a:rPr lang="en-US" dirty="0" smtClean="0"/>
              <a:t>Revelation 3:15-16 “Laodicea—cold or hot, but lukewarm…; </a:t>
            </a:r>
          </a:p>
          <a:p>
            <a:r>
              <a:rPr lang="en-US" dirty="0" smtClean="0"/>
              <a:t>Matthew 25:41-46—they would have done it for Christ, but not for His children—cast into the fire.; </a:t>
            </a:r>
          </a:p>
          <a:p>
            <a:r>
              <a:rPr lang="en-US" dirty="0" smtClean="0"/>
              <a:t>James 2:15-17”… says to them ‘go in peace, be warmed and be filled’, and you do not give them what is necessary for their body, what use is that? </a:t>
            </a:r>
            <a:endParaRPr lang="en-US" dirty="0"/>
          </a:p>
        </p:txBody>
      </p:sp>
    </p:spTree>
    <p:extLst>
      <p:ext uri="{BB962C8B-B14F-4D97-AF65-F5344CB8AC3E}">
        <p14:creationId xmlns:p14="http://schemas.microsoft.com/office/powerpoint/2010/main" val="324233163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96"/>
            <a:ext cx="8229600" cy="805004"/>
          </a:xfrm>
        </p:spPr>
        <p:txBody>
          <a:bodyPr/>
          <a:lstStyle/>
          <a:p>
            <a:r>
              <a:rPr lang="en-US" dirty="0" smtClean="0"/>
              <a:t>Marriage Relationships</a:t>
            </a:r>
            <a:endParaRPr lang="en-US" dirty="0"/>
          </a:p>
        </p:txBody>
      </p:sp>
      <p:sp>
        <p:nvSpPr>
          <p:cNvPr id="3" name="Content Placeholder 2"/>
          <p:cNvSpPr>
            <a:spLocks noGrp="1"/>
          </p:cNvSpPr>
          <p:nvPr>
            <p:ph idx="1"/>
          </p:nvPr>
        </p:nvSpPr>
        <p:spPr>
          <a:xfrm>
            <a:off x="0" y="914400"/>
            <a:ext cx="9144000" cy="5867400"/>
          </a:xfrm>
        </p:spPr>
        <p:txBody>
          <a:bodyPr/>
          <a:lstStyle/>
          <a:p>
            <a:r>
              <a:rPr lang="en-US" dirty="0" smtClean="0"/>
              <a:t>Maybe you do not treat your spouse the way you should.</a:t>
            </a:r>
          </a:p>
          <a:p>
            <a:r>
              <a:rPr lang="en-US" dirty="0" smtClean="0"/>
              <a:t>Some are not married (anymore), but they have the instruction to teach others about this great responsibility.</a:t>
            </a:r>
          </a:p>
          <a:p>
            <a:r>
              <a:rPr lang="en-US" dirty="0" smtClean="0"/>
              <a:t>Ephesians 5:22-33 marriage relationship compared to Christian relationship with Christ; </a:t>
            </a:r>
          </a:p>
          <a:p>
            <a:r>
              <a:rPr lang="en-US" dirty="0" smtClean="0"/>
              <a:t>1 Corinthians 7:1-40 most of the chapter deals with the marriage relationship. </a:t>
            </a:r>
          </a:p>
          <a:p>
            <a:r>
              <a:rPr lang="en-US" dirty="0" smtClean="0"/>
              <a:t>1 Corinthians 13:4-8—the great chapter on love. </a:t>
            </a:r>
            <a:endParaRPr lang="en-US" dirty="0"/>
          </a:p>
        </p:txBody>
      </p:sp>
    </p:spTree>
    <p:extLst>
      <p:ext uri="{BB962C8B-B14F-4D97-AF65-F5344CB8AC3E}">
        <p14:creationId xmlns:p14="http://schemas.microsoft.com/office/powerpoint/2010/main" val="95973087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143"/>
            <a:ext cx="8229600" cy="814057"/>
          </a:xfrm>
        </p:spPr>
        <p:txBody>
          <a:bodyPr/>
          <a:lstStyle/>
          <a:p>
            <a:r>
              <a:rPr lang="en-US" dirty="0" smtClean="0"/>
              <a:t>Sharing The Gospel</a:t>
            </a:r>
            <a:endParaRPr lang="en-US" dirty="0"/>
          </a:p>
        </p:txBody>
      </p:sp>
      <p:sp>
        <p:nvSpPr>
          <p:cNvPr id="3" name="Content Placeholder 2"/>
          <p:cNvSpPr>
            <a:spLocks noGrp="1"/>
          </p:cNvSpPr>
          <p:nvPr>
            <p:ph idx="1"/>
          </p:nvPr>
        </p:nvSpPr>
        <p:spPr>
          <a:xfrm>
            <a:off x="0" y="838200"/>
            <a:ext cx="9144000" cy="5867400"/>
          </a:xfrm>
        </p:spPr>
        <p:txBody>
          <a:bodyPr>
            <a:normAutofit lnSpcReduction="10000"/>
          </a:bodyPr>
          <a:lstStyle/>
          <a:p>
            <a:r>
              <a:rPr lang="en-US" dirty="0" smtClean="0"/>
              <a:t>Or what about your lack of evangelism?</a:t>
            </a:r>
          </a:p>
          <a:p>
            <a:r>
              <a:rPr lang="en-US" dirty="0" smtClean="0"/>
              <a:t>Do you ever ask forgiveness for not trying to teach others?</a:t>
            </a:r>
          </a:p>
          <a:p>
            <a:r>
              <a:rPr lang="en-US" dirty="0" smtClean="0"/>
              <a:t>Why do we have such a hard time with this command, when salvation is supposedly what motivated us to become Christians in the first place? </a:t>
            </a:r>
          </a:p>
          <a:p>
            <a:r>
              <a:rPr lang="en-US" dirty="0" smtClean="0"/>
              <a:t>Mark 16:15-16 “,,,Go preach the gospel to every creature under heaven…”; </a:t>
            </a:r>
          </a:p>
          <a:p>
            <a:r>
              <a:rPr lang="en-US" dirty="0" smtClean="0"/>
              <a:t>Matthew 28:19-20—”…go teach all nations…” </a:t>
            </a:r>
          </a:p>
          <a:p>
            <a:r>
              <a:rPr lang="en-US" dirty="0" smtClean="0"/>
              <a:t>Acts 8:4—they went everywhere preaching the word.</a:t>
            </a:r>
          </a:p>
          <a:p>
            <a:endParaRPr lang="en-US" dirty="0"/>
          </a:p>
        </p:txBody>
      </p:sp>
    </p:spTree>
    <p:extLst>
      <p:ext uri="{BB962C8B-B14F-4D97-AF65-F5344CB8AC3E}">
        <p14:creationId xmlns:p14="http://schemas.microsoft.com/office/powerpoint/2010/main" val="24898564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smtClean="0"/>
              <a:t>Conclusion</a:t>
            </a:r>
            <a:endParaRPr lang="en-US" dirty="0"/>
          </a:p>
        </p:txBody>
      </p:sp>
      <p:sp>
        <p:nvSpPr>
          <p:cNvPr id="3" name="Content Placeholder 2"/>
          <p:cNvSpPr>
            <a:spLocks noGrp="1"/>
          </p:cNvSpPr>
          <p:nvPr>
            <p:ph idx="1"/>
          </p:nvPr>
        </p:nvSpPr>
        <p:spPr>
          <a:xfrm>
            <a:off x="0" y="838200"/>
            <a:ext cx="9144000" cy="5867400"/>
          </a:xfrm>
        </p:spPr>
        <p:txBody>
          <a:bodyPr>
            <a:normAutofit/>
          </a:bodyPr>
          <a:lstStyle/>
          <a:p>
            <a:r>
              <a:rPr lang="en-US" dirty="0" smtClean="0"/>
              <a:t>This list can go on and on.</a:t>
            </a:r>
          </a:p>
          <a:p>
            <a:r>
              <a:rPr lang="en-US" dirty="0" smtClean="0"/>
              <a:t>If we preach on these “little”, “minor”, sins for which we have become comfortable tolerating, we just might have a chance.</a:t>
            </a:r>
          </a:p>
          <a:p>
            <a:r>
              <a:rPr lang="en-US" dirty="0" smtClean="0"/>
              <a:t>When we preach on all the sins, the </a:t>
            </a:r>
            <a:r>
              <a:rPr lang="en-US" dirty="0"/>
              <a:t>spiritual health of our congregations will certainly be improved</a:t>
            </a:r>
            <a:r>
              <a:rPr lang="en-US" dirty="0" smtClean="0"/>
              <a:t>.</a:t>
            </a:r>
          </a:p>
          <a:p>
            <a:r>
              <a:rPr lang="en-US" dirty="0" smtClean="0"/>
              <a:t>What about you?  </a:t>
            </a:r>
          </a:p>
          <a:p>
            <a:r>
              <a:rPr lang="en-US" dirty="0" smtClean="0"/>
              <a:t>Are you comfortable, or do you need to improve your efforts to be holy?</a:t>
            </a:r>
            <a:endParaRPr lang="en-US" dirty="0"/>
          </a:p>
        </p:txBody>
      </p:sp>
    </p:spTree>
    <p:extLst>
      <p:ext uri="{BB962C8B-B14F-4D97-AF65-F5344CB8AC3E}">
        <p14:creationId xmlns:p14="http://schemas.microsoft.com/office/powerpoint/2010/main" val="174915374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dirty="0" smtClean="0"/>
              <a:t>1 Peter 1:14-16</a:t>
            </a:r>
            <a:endParaRPr lang="en-US" dirty="0"/>
          </a:p>
        </p:txBody>
      </p:sp>
      <p:sp>
        <p:nvSpPr>
          <p:cNvPr id="3" name="Content Placeholder 2"/>
          <p:cNvSpPr>
            <a:spLocks noGrp="1"/>
          </p:cNvSpPr>
          <p:nvPr>
            <p:ph idx="1"/>
          </p:nvPr>
        </p:nvSpPr>
        <p:spPr>
          <a:xfrm>
            <a:off x="76200" y="990600"/>
            <a:ext cx="9067800" cy="5638800"/>
          </a:xfrm>
        </p:spPr>
        <p:txBody>
          <a:bodyPr/>
          <a:lstStyle/>
          <a:p>
            <a:r>
              <a:rPr lang="en-US" sz="4000" dirty="0" smtClean="0"/>
              <a:t>“As obedient children, do not be conformed to the former lusts which were yours in your ignorance, but like the Holy One who called you, be holy yourselves also </a:t>
            </a:r>
            <a:r>
              <a:rPr lang="en-US" sz="4000" b="1" u="sng" dirty="0" smtClean="0"/>
              <a:t>in all your behavior</a:t>
            </a:r>
            <a:r>
              <a:rPr lang="en-US" sz="4000" dirty="0" smtClean="0"/>
              <a:t>; because it is written, ‘YOU SHALL BE HOLY, FOR I AM HOLY’.”.</a:t>
            </a:r>
          </a:p>
          <a:p>
            <a:endParaRPr lang="en-US" dirty="0"/>
          </a:p>
        </p:txBody>
      </p:sp>
    </p:spTree>
    <p:extLst>
      <p:ext uri="{BB962C8B-B14F-4D97-AF65-F5344CB8AC3E}">
        <p14:creationId xmlns:p14="http://schemas.microsoft.com/office/powerpoint/2010/main" val="20060517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459"/>
            <a:ext cx="8229600" cy="878941"/>
          </a:xfrm>
        </p:spPr>
        <p:txBody>
          <a:bodyPr/>
          <a:lstStyle/>
          <a:p>
            <a:r>
              <a:rPr lang="en-US" dirty="0" smtClean="0"/>
              <a:t>Introduction</a:t>
            </a:r>
            <a:endParaRPr lang="en-US" dirty="0"/>
          </a:p>
        </p:txBody>
      </p:sp>
      <p:sp>
        <p:nvSpPr>
          <p:cNvPr id="3" name="Content Placeholder 2"/>
          <p:cNvSpPr>
            <a:spLocks noGrp="1"/>
          </p:cNvSpPr>
          <p:nvPr>
            <p:ph idx="1"/>
          </p:nvPr>
        </p:nvSpPr>
        <p:spPr>
          <a:xfrm>
            <a:off x="0" y="838200"/>
            <a:ext cx="9144000" cy="5867400"/>
          </a:xfrm>
        </p:spPr>
        <p:txBody>
          <a:bodyPr>
            <a:normAutofit lnSpcReduction="10000"/>
          </a:bodyPr>
          <a:lstStyle/>
          <a:p>
            <a:r>
              <a:rPr lang="en-US" dirty="0" smtClean="0"/>
              <a:t>God commands us to be holy.</a:t>
            </a:r>
          </a:p>
          <a:p>
            <a:r>
              <a:rPr lang="en-US" dirty="0" smtClean="0"/>
              <a:t>This command was given to the children of Israel many times.</a:t>
            </a:r>
          </a:p>
          <a:p>
            <a:r>
              <a:rPr lang="en-US" dirty="0" smtClean="0"/>
              <a:t>Each time a command had just been issued.</a:t>
            </a:r>
          </a:p>
          <a:p>
            <a:r>
              <a:rPr lang="en-US" dirty="0" smtClean="0"/>
              <a:t>The purpose is to remind them (and us) that only through obedience can we achieve holiness.</a:t>
            </a:r>
          </a:p>
          <a:p>
            <a:r>
              <a:rPr lang="en-US" dirty="0" smtClean="0"/>
              <a:t>Often, though, we pick and choose which sins we will refrain from doing.</a:t>
            </a:r>
          </a:p>
          <a:p>
            <a:r>
              <a:rPr lang="en-US" dirty="0" smtClean="0"/>
              <a:t>We will determine for ourselves what is right or wrong, instead of letting God tells us what is right or wrong.</a:t>
            </a:r>
            <a:endParaRPr lang="en-US" dirty="0"/>
          </a:p>
        </p:txBody>
      </p:sp>
    </p:spTree>
    <p:extLst>
      <p:ext uri="{BB962C8B-B14F-4D97-AF65-F5344CB8AC3E}">
        <p14:creationId xmlns:p14="http://schemas.microsoft.com/office/powerpoint/2010/main" val="272155241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3196"/>
            <a:ext cx="8229600" cy="881204"/>
          </a:xfrm>
        </p:spPr>
        <p:txBody>
          <a:bodyPr>
            <a:normAutofit fontScale="90000"/>
          </a:bodyPr>
          <a:lstStyle/>
          <a:p>
            <a:r>
              <a:rPr lang="en-US" dirty="0" smtClean="0"/>
              <a:t>The Problem Facing The Church Today</a:t>
            </a:r>
            <a:endParaRPr lang="en-US" dirty="0"/>
          </a:p>
        </p:txBody>
      </p:sp>
      <p:sp>
        <p:nvSpPr>
          <p:cNvPr id="3" name="Content Placeholder 2"/>
          <p:cNvSpPr>
            <a:spLocks noGrp="1"/>
          </p:cNvSpPr>
          <p:nvPr>
            <p:ph idx="1"/>
          </p:nvPr>
        </p:nvSpPr>
        <p:spPr>
          <a:xfrm>
            <a:off x="76200" y="914400"/>
            <a:ext cx="9067800" cy="5791200"/>
          </a:xfrm>
        </p:spPr>
        <p:txBody>
          <a:bodyPr>
            <a:normAutofit/>
          </a:bodyPr>
          <a:lstStyle/>
          <a:p>
            <a:r>
              <a:rPr lang="en-US" dirty="0" smtClean="0"/>
              <a:t>When we decide for ourselves what is right or wrong, we are kicking Jesus out of His rightful authoritative role.</a:t>
            </a:r>
          </a:p>
          <a:p>
            <a:r>
              <a:rPr lang="en-US" dirty="0" smtClean="0"/>
              <a:t>It is like thinking that the words of Jesus are nothing more than suggestions which are optional for us.</a:t>
            </a:r>
          </a:p>
          <a:p>
            <a:r>
              <a:rPr lang="en-US" dirty="0" smtClean="0"/>
              <a:t>If the church is going to be what God intends for it to be, we must do our part to recognize the commands of Jesus and do them to the best of our ability.</a:t>
            </a:r>
            <a:endParaRPr lang="en-US" dirty="0"/>
          </a:p>
        </p:txBody>
      </p:sp>
    </p:spTree>
    <p:extLst>
      <p:ext uri="{BB962C8B-B14F-4D97-AF65-F5344CB8AC3E}">
        <p14:creationId xmlns:p14="http://schemas.microsoft.com/office/powerpoint/2010/main" val="202678029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fontScale="90000"/>
          </a:bodyPr>
          <a:lstStyle/>
          <a:p>
            <a:r>
              <a:rPr lang="en-US" dirty="0" smtClean="0"/>
              <a:t>The Problem Facing The Church Today</a:t>
            </a:r>
            <a:endParaRPr lang="en-US" dirty="0"/>
          </a:p>
        </p:txBody>
      </p:sp>
      <p:sp>
        <p:nvSpPr>
          <p:cNvPr id="3" name="Content Placeholder 2"/>
          <p:cNvSpPr>
            <a:spLocks noGrp="1"/>
          </p:cNvSpPr>
          <p:nvPr>
            <p:ph idx="1"/>
          </p:nvPr>
        </p:nvSpPr>
        <p:spPr>
          <a:xfrm>
            <a:off x="0" y="762000"/>
            <a:ext cx="9144000" cy="5943600"/>
          </a:xfrm>
        </p:spPr>
        <p:txBody>
          <a:bodyPr>
            <a:normAutofit fontScale="92500"/>
          </a:bodyPr>
          <a:lstStyle/>
          <a:p>
            <a:r>
              <a:rPr lang="en-US" dirty="0" smtClean="0"/>
              <a:t>We </a:t>
            </a:r>
            <a:r>
              <a:rPr lang="en-US" dirty="0"/>
              <a:t>have to strive each day to be more holy</a:t>
            </a:r>
            <a:r>
              <a:rPr lang="en-US" dirty="0" smtClean="0"/>
              <a:t>.</a:t>
            </a:r>
          </a:p>
          <a:p>
            <a:r>
              <a:rPr lang="en-US" dirty="0" smtClean="0"/>
              <a:t>We </a:t>
            </a:r>
            <a:r>
              <a:rPr lang="en-US" dirty="0"/>
              <a:t>have to stop pointing our finger at others and start examining ourselves. </a:t>
            </a:r>
            <a:endParaRPr lang="en-US" dirty="0" smtClean="0"/>
          </a:p>
          <a:p>
            <a:r>
              <a:rPr lang="en-US" dirty="0" smtClean="0"/>
              <a:t>We </a:t>
            </a:r>
            <a:r>
              <a:rPr lang="en-US" dirty="0"/>
              <a:t>need to stop comparing ourselves to sinners and start comparing ourselves to a holy God</a:t>
            </a:r>
            <a:r>
              <a:rPr lang="en-US" dirty="0" smtClean="0"/>
              <a:t>.</a:t>
            </a:r>
          </a:p>
          <a:p>
            <a:r>
              <a:rPr lang="en-US" dirty="0" smtClean="0"/>
              <a:t>It is so easy and comfortable to compare yourself to the horrible sinners out there and feel good about yourself.</a:t>
            </a:r>
          </a:p>
          <a:p>
            <a:r>
              <a:rPr lang="en-US" dirty="0" smtClean="0"/>
              <a:t>But do you measure up to the fullness and stature of Christ?</a:t>
            </a:r>
          </a:p>
          <a:p>
            <a:r>
              <a:rPr lang="en-US" dirty="0" smtClean="0"/>
              <a:t>Let’s look at these ‘so called’ minor (or little) sins and concentrate how we will deal with them in our lives. </a:t>
            </a:r>
            <a:endParaRPr lang="en-US" dirty="0"/>
          </a:p>
        </p:txBody>
      </p:sp>
    </p:spTree>
    <p:extLst>
      <p:ext uri="{BB962C8B-B14F-4D97-AF65-F5344CB8AC3E}">
        <p14:creationId xmlns:p14="http://schemas.microsoft.com/office/powerpoint/2010/main" val="350549152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The Lack Of Proper Preaching</a:t>
            </a:r>
            <a:endParaRPr lang="en-US" dirty="0"/>
          </a:p>
        </p:txBody>
      </p:sp>
      <p:sp>
        <p:nvSpPr>
          <p:cNvPr id="3" name="Content Placeholder 2"/>
          <p:cNvSpPr>
            <a:spLocks noGrp="1"/>
          </p:cNvSpPr>
          <p:nvPr>
            <p:ph idx="1"/>
          </p:nvPr>
        </p:nvSpPr>
        <p:spPr>
          <a:xfrm>
            <a:off x="0" y="762000"/>
            <a:ext cx="9144000" cy="6019800"/>
          </a:xfrm>
        </p:spPr>
        <p:txBody>
          <a:bodyPr>
            <a:normAutofit/>
          </a:bodyPr>
          <a:lstStyle/>
          <a:p>
            <a:r>
              <a:rPr lang="en-US" dirty="0" smtClean="0"/>
              <a:t>Many preachers know that if we preach against homosexuality, abortion, and murder that we will be approved by the congregation.</a:t>
            </a:r>
          </a:p>
          <a:p>
            <a:r>
              <a:rPr lang="en-US" dirty="0" smtClean="0"/>
              <a:t>Most in the congregation would never let these issues provoke them into sin.</a:t>
            </a:r>
          </a:p>
          <a:p>
            <a:r>
              <a:rPr lang="en-US" dirty="0" smtClean="0"/>
              <a:t>But there are other sins in which the members would rather the preacher NOT preach on.</a:t>
            </a:r>
          </a:p>
          <a:p>
            <a:r>
              <a:rPr lang="en-US" dirty="0" smtClean="0"/>
              <a:t>These are the sermons that step on toes, and most people do not like it.</a:t>
            </a:r>
          </a:p>
          <a:p>
            <a:r>
              <a:rPr lang="en-US" dirty="0" smtClean="0"/>
              <a:t>We will call these little sins, although any sin can keep one out of heaven.</a:t>
            </a:r>
            <a:endParaRPr lang="en-US" dirty="0"/>
          </a:p>
        </p:txBody>
      </p:sp>
    </p:spTree>
    <p:extLst>
      <p:ext uri="{BB962C8B-B14F-4D97-AF65-F5344CB8AC3E}">
        <p14:creationId xmlns:p14="http://schemas.microsoft.com/office/powerpoint/2010/main" val="256536862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smtClean="0"/>
              <a:t>Pride</a:t>
            </a:r>
            <a:endParaRPr lang="en-US" dirty="0"/>
          </a:p>
        </p:txBody>
      </p:sp>
      <p:sp>
        <p:nvSpPr>
          <p:cNvPr id="3" name="Content Placeholder 2"/>
          <p:cNvSpPr>
            <a:spLocks noGrp="1"/>
          </p:cNvSpPr>
          <p:nvPr>
            <p:ph idx="1"/>
          </p:nvPr>
        </p:nvSpPr>
        <p:spPr>
          <a:xfrm>
            <a:off x="76200" y="609600"/>
            <a:ext cx="9067800" cy="6096000"/>
          </a:xfrm>
        </p:spPr>
        <p:txBody>
          <a:bodyPr>
            <a:normAutofit/>
          </a:bodyPr>
          <a:lstStyle/>
          <a:p>
            <a:r>
              <a:rPr lang="en-US" dirty="0"/>
              <a:t>When is the last time you’ve truly contemplated your own </a:t>
            </a:r>
            <a:r>
              <a:rPr lang="en-US" dirty="0" smtClean="0"/>
              <a:t>pride.</a:t>
            </a:r>
          </a:p>
          <a:p>
            <a:r>
              <a:rPr lang="en-US" dirty="0" smtClean="0"/>
              <a:t>Pride will prevent you from acknowledging that you have any sins at all. </a:t>
            </a:r>
          </a:p>
          <a:p>
            <a:r>
              <a:rPr lang="en-US" dirty="0" smtClean="0"/>
              <a:t>Proverbs 29:23 “A mans pride will bring him low…”; </a:t>
            </a:r>
          </a:p>
          <a:p>
            <a:r>
              <a:rPr lang="en-US" dirty="0" smtClean="0"/>
              <a:t>Galatians 6:3 “For if anyone thinks he is something when he is nothing, he deceives himself”.; </a:t>
            </a:r>
          </a:p>
          <a:p>
            <a:r>
              <a:rPr lang="en-US" dirty="0" smtClean="0"/>
              <a:t>James 4:6 “…God is opposed to the proud…”; </a:t>
            </a:r>
          </a:p>
          <a:p>
            <a:r>
              <a:rPr lang="en-US" dirty="0" smtClean="0"/>
              <a:t>Proverbs 16:18 “Pride goes before a fall, and a haughty spirit before stumbling”.</a:t>
            </a:r>
            <a:endParaRPr lang="en-US" dirty="0"/>
          </a:p>
        </p:txBody>
      </p:sp>
    </p:spTree>
    <p:extLst>
      <p:ext uri="{BB962C8B-B14F-4D97-AF65-F5344CB8AC3E}">
        <p14:creationId xmlns:p14="http://schemas.microsoft.com/office/powerpoint/2010/main" val="417435558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dirty="0" smtClean="0"/>
              <a:t>Greed</a:t>
            </a:r>
            <a:endParaRPr lang="en-US" dirty="0"/>
          </a:p>
        </p:txBody>
      </p:sp>
      <p:sp>
        <p:nvSpPr>
          <p:cNvPr id="3" name="Content Placeholder 2"/>
          <p:cNvSpPr>
            <a:spLocks noGrp="1"/>
          </p:cNvSpPr>
          <p:nvPr>
            <p:ph idx="1"/>
          </p:nvPr>
        </p:nvSpPr>
        <p:spPr>
          <a:xfrm>
            <a:off x="0" y="914400"/>
            <a:ext cx="9144000" cy="5791200"/>
          </a:xfrm>
        </p:spPr>
        <p:txBody>
          <a:bodyPr>
            <a:normAutofit lnSpcReduction="10000"/>
          </a:bodyPr>
          <a:lstStyle/>
          <a:p>
            <a:r>
              <a:rPr lang="en-US" dirty="0" smtClean="0"/>
              <a:t>Or how about greed—it is one of the most dangerous sins because it cost so much.</a:t>
            </a:r>
          </a:p>
          <a:p>
            <a:r>
              <a:rPr lang="en-US" dirty="0" smtClean="0"/>
              <a:t>Greed is one of the most selfish things there is. </a:t>
            </a:r>
          </a:p>
          <a:p>
            <a:r>
              <a:rPr lang="en-US" dirty="0" smtClean="0"/>
              <a:t>1 Timothy 6:9-10 “But those who want to get rich fall into temptation and a snare and many foolish and harmful desires which plunge men into ruin and destruction. For the love of money is a root of all sorts of evil, and some by longing for it have wandered away from the faith,…”; </a:t>
            </a:r>
          </a:p>
          <a:p>
            <a:r>
              <a:rPr lang="en-US" dirty="0" smtClean="0"/>
              <a:t>Proverbs 28:25 “A greedy man stirs up strife…”; </a:t>
            </a:r>
          </a:p>
          <a:p>
            <a:r>
              <a:rPr lang="en-US" dirty="0" smtClean="0"/>
              <a:t>1 Corinthians 6:9-11—greed is seen in several of these categories which will keep one out of heaven. </a:t>
            </a:r>
            <a:endParaRPr lang="en-US" dirty="0"/>
          </a:p>
        </p:txBody>
      </p:sp>
    </p:spTree>
    <p:extLst>
      <p:ext uri="{BB962C8B-B14F-4D97-AF65-F5344CB8AC3E}">
        <p14:creationId xmlns:p14="http://schemas.microsoft.com/office/powerpoint/2010/main" val="183743862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smtClean="0"/>
              <a:t>Gossip</a:t>
            </a:r>
            <a:endParaRPr lang="en-US" dirty="0"/>
          </a:p>
        </p:txBody>
      </p:sp>
      <p:sp>
        <p:nvSpPr>
          <p:cNvPr id="3" name="Content Placeholder 2"/>
          <p:cNvSpPr>
            <a:spLocks noGrp="1"/>
          </p:cNvSpPr>
          <p:nvPr>
            <p:ph idx="1"/>
          </p:nvPr>
        </p:nvSpPr>
        <p:spPr>
          <a:xfrm>
            <a:off x="0" y="762000"/>
            <a:ext cx="9144000" cy="5943600"/>
          </a:xfrm>
        </p:spPr>
        <p:txBody>
          <a:bodyPr>
            <a:normAutofit/>
          </a:bodyPr>
          <a:lstStyle/>
          <a:p>
            <a:r>
              <a:rPr lang="en-US" dirty="0" smtClean="0"/>
              <a:t>Maybe you have a problem with gossip.</a:t>
            </a:r>
          </a:p>
          <a:p>
            <a:r>
              <a:rPr lang="en-US" dirty="0" smtClean="0"/>
              <a:t>Gossip not only hurts you, but it hurts others.</a:t>
            </a:r>
          </a:p>
          <a:p>
            <a:r>
              <a:rPr lang="en-US" dirty="0" smtClean="0"/>
              <a:t>Ephesians 4:29 “let no unwholesome word proceed from your mouth, but only such a word as is good for edification according to the need of the moment, that it may give grace to those who hear”.; </a:t>
            </a:r>
          </a:p>
          <a:p>
            <a:r>
              <a:rPr lang="en-US" dirty="0" smtClean="0"/>
              <a:t>Proverbs 16:28 “A perverse man spreads strife, and a slanderer separates intimate friends”.</a:t>
            </a:r>
            <a:endParaRPr lang="en-US" dirty="0"/>
          </a:p>
        </p:txBody>
      </p:sp>
    </p:spTree>
    <p:extLst>
      <p:ext uri="{BB962C8B-B14F-4D97-AF65-F5344CB8AC3E}">
        <p14:creationId xmlns:p14="http://schemas.microsoft.com/office/powerpoint/2010/main" val="357383510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1529</Words>
  <Application>Microsoft Office PowerPoint</Application>
  <PresentationFormat>On-screen Show (4:3)</PresentationFormat>
  <Paragraphs>102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Are You Comfortable In Your Christianity?</vt:lpstr>
      <vt:lpstr>1 Peter 1:14-16</vt:lpstr>
      <vt:lpstr>Introduction</vt:lpstr>
      <vt:lpstr>The Problem Facing The Church Today</vt:lpstr>
      <vt:lpstr>The Problem Facing The Church Today</vt:lpstr>
      <vt:lpstr>The Lack Of Proper Preaching</vt:lpstr>
      <vt:lpstr>Pride</vt:lpstr>
      <vt:lpstr>Greed</vt:lpstr>
      <vt:lpstr>Gossip</vt:lpstr>
      <vt:lpstr>Lying</vt:lpstr>
      <vt:lpstr>Gluttony</vt:lpstr>
      <vt:lpstr>Lust</vt:lpstr>
      <vt:lpstr>Anger</vt:lpstr>
      <vt:lpstr>Hypocrisy</vt:lpstr>
      <vt:lpstr>Who Cares?</vt:lpstr>
      <vt:lpstr>Marriage Relationships</vt:lpstr>
      <vt:lpstr>Sharing The Gospel</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Comfortable Christianity</dc:title>
  <dc:creator>Aarons</dc:creator>
  <cp:lastModifiedBy>Aarons</cp:lastModifiedBy>
  <cp:revision>11</cp:revision>
  <dcterms:created xsi:type="dcterms:W3CDTF">2016-04-21T21:40:21Z</dcterms:created>
  <dcterms:modified xsi:type="dcterms:W3CDTF">2016-04-22T13:25:49Z</dcterms:modified>
</cp:coreProperties>
</file>