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441" autoAdjust="0"/>
  </p:normalViewPr>
  <p:slideViewPr>
    <p:cSldViewPr>
      <p:cViewPr varScale="1">
        <p:scale>
          <a:sx n="88" d="100"/>
          <a:sy n="88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8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2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9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9000">
              <a:srgbClr val="00CCCC">
                <a:alpha val="39000"/>
              </a:srgbClr>
            </a:gs>
            <a:gs pos="41000">
              <a:schemeClr val="accent6">
                <a:lumMod val="40000"/>
                <a:lumOff val="60000"/>
              </a:schemeClr>
            </a:gs>
            <a:gs pos="70000">
              <a:srgbClr val="2E6792">
                <a:alpha val="12000"/>
              </a:srgbClr>
            </a:gs>
            <a:gs pos="95000">
              <a:srgbClr val="3333CC">
                <a:alpha val="82000"/>
              </a:srgbClr>
            </a:gs>
            <a:gs pos="89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6C66-20D2-438E-92BB-5D03897E4C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DF24-DF33-47EC-8925-C0FB2478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Autofit/>
          </a:bodyPr>
          <a:lstStyle/>
          <a:p>
            <a:r>
              <a:rPr lang="en-US" sz="6000" dirty="0" smtClean="0"/>
              <a:t>Commands</a:t>
            </a:r>
            <a:br>
              <a:rPr lang="en-US" sz="6000" dirty="0" smtClean="0"/>
            </a:br>
            <a:r>
              <a:rPr lang="en-US" sz="6000" dirty="0" smtClean="0"/>
              <a:t>Of The New Testament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To </a:t>
            </a:r>
            <a:r>
              <a:rPr lang="en-US" sz="6000" dirty="0" smtClean="0"/>
              <a:t>Live By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133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Our last lesson was on “Be” and “Be Not”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Let us look at some more commands found in the New Testament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 Aside: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410200"/>
          </a:xfrm>
        </p:spPr>
        <p:txBody>
          <a:bodyPr/>
          <a:lstStyle/>
          <a:p>
            <a:pPr lvl="0"/>
            <a:r>
              <a:rPr lang="en-US" dirty="0" smtClean="0"/>
              <a:t>Wickedness </a:t>
            </a:r>
            <a:r>
              <a:rPr lang="en-US" dirty="0"/>
              <a:t>(</a:t>
            </a:r>
            <a:r>
              <a:rPr lang="en-US" b="1" cap="all" dirty="0"/>
              <a:t>JAMES 1:21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 malice (</a:t>
            </a:r>
            <a:r>
              <a:rPr lang="en-US" b="1" cap="all" dirty="0"/>
              <a:t>1 PETER 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 guile (</a:t>
            </a:r>
            <a:r>
              <a:rPr lang="en-US" b="1" cap="all" dirty="0"/>
              <a:t>1 PETER 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 hypocrisies (</a:t>
            </a:r>
            <a:r>
              <a:rPr lang="en-US" b="1" cap="all" dirty="0"/>
              <a:t>1 PETER 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 envies (</a:t>
            </a:r>
            <a:r>
              <a:rPr lang="en-US" b="1" cap="all" dirty="0"/>
              <a:t>1 PETER 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 evil </a:t>
            </a:r>
            <a:r>
              <a:rPr lang="en-US" dirty="0" err="1"/>
              <a:t>speakings</a:t>
            </a:r>
            <a:r>
              <a:rPr lang="en-US" dirty="0"/>
              <a:t> (</a:t>
            </a:r>
            <a:r>
              <a:rPr lang="en-US" b="1" cap="all" dirty="0"/>
              <a:t>1 PETER 2:1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112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Keep commandments (</a:t>
            </a:r>
            <a:r>
              <a:rPr lang="en-US" b="1" cap="all" dirty="0"/>
              <a:t>MATTHEW 19:17</a:t>
            </a:r>
            <a:r>
              <a:rPr lang="en-US" dirty="0"/>
              <a:t>; </a:t>
            </a:r>
            <a:r>
              <a:rPr lang="en-US" b="1" cap="all" dirty="0"/>
              <a:t>JOHN 14:15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Keep no company with the 6 classes of professed Christians of </a:t>
            </a:r>
            <a:r>
              <a:rPr lang="en-US" b="1" cap="all" dirty="0"/>
              <a:t>1 CORINTHIANS 5:11</a:t>
            </a:r>
            <a:endParaRPr lang="en-US" dirty="0"/>
          </a:p>
          <a:p>
            <a:pPr lvl="0"/>
            <a:r>
              <a:rPr lang="en-US" dirty="0"/>
              <a:t>Keep yourself pure (</a:t>
            </a:r>
            <a:r>
              <a:rPr lang="en-US" b="1" cap="all" dirty="0"/>
              <a:t>1 TIMOTHY 5:22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Keep the gospel commandments until Christ comes (</a:t>
            </a:r>
            <a:r>
              <a:rPr lang="en-US" b="1" cap="all" dirty="0"/>
              <a:t>1 TIMOTHY 6:14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Keep the good entrusted you (</a:t>
            </a:r>
            <a:r>
              <a:rPr lang="en-US" b="1" cap="all" dirty="0"/>
              <a:t>2 TIMOTHY 1:14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Keep yourself from idols (</a:t>
            </a:r>
            <a:r>
              <a:rPr lang="en-US" b="1" cap="all" dirty="0"/>
              <a:t>1 JOHN 5:21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Keep yourself in God's love (</a:t>
            </a:r>
            <a:r>
              <a:rPr lang="en-US" b="1" cap="all" dirty="0"/>
              <a:t>JUDE 21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5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86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Have faith (</a:t>
            </a:r>
            <a:r>
              <a:rPr lang="en-US" b="1" cap="all" dirty="0"/>
              <a:t>MARK 11:22</a:t>
            </a:r>
            <a:r>
              <a:rPr lang="en-US" dirty="0"/>
              <a:t>; </a:t>
            </a:r>
            <a:r>
              <a:rPr lang="en-US" b="1" cap="all" dirty="0"/>
              <a:t>ROMANS 14:22-23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no fellowship with darkness (</a:t>
            </a:r>
            <a:r>
              <a:rPr lang="en-US" b="1" cap="all" dirty="0"/>
              <a:t>EPHESIANS 5:11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no respect of persons (</a:t>
            </a:r>
            <a:r>
              <a:rPr lang="en-US" b="1" cap="all" dirty="0"/>
              <a:t>1 TIMOTHY 5:21</a:t>
            </a:r>
            <a:r>
              <a:rPr lang="en-US" dirty="0"/>
              <a:t>; </a:t>
            </a:r>
            <a:r>
              <a:rPr lang="en-US" b="1" cap="all" dirty="0"/>
              <a:t>JAMES 2:1-10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honest conversation (</a:t>
            </a:r>
            <a:r>
              <a:rPr lang="en-US" b="1" cap="all" dirty="0"/>
              <a:t>1 PETER 2:12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compassion (</a:t>
            </a:r>
            <a:r>
              <a:rPr lang="en-US" b="1" cap="all" dirty="0"/>
              <a:t>1 PETER 3:8</a:t>
            </a:r>
            <a:r>
              <a:rPr lang="en-US" dirty="0"/>
              <a:t>; </a:t>
            </a:r>
            <a:r>
              <a:rPr lang="en-US" b="1" cap="all" dirty="0"/>
              <a:t>JUDE 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a good conscience (</a:t>
            </a:r>
            <a:r>
              <a:rPr lang="en-US" b="1" cap="all" dirty="0"/>
              <a:t>1 PETER 3:16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Have fervent love (</a:t>
            </a:r>
            <a:r>
              <a:rPr lang="en-US" b="1" cap="all" dirty="0"/>
              <a:t>1 PETER 4:8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0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Hold forth Word of life (</a:t>
            </a:r>
            <a:r>
              <a:rPr lang="en-US" b="1" cap="all" dirty="0"/>
              <a:t>PHILIPPIANS 2:16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Hold fast to the good (</a:t>
            </a:r>
            <a:r>
              <a:rPr lang="en-US" b="1" cap="all" dirty="0"/>
              <a:t>1 THESSALONIANS 5:21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Hold Christian traditions (</a:t>
            </a:r>
            <a:r>
              <a:rPr lang="en-US" b="1" cap="all" dirty="0"/>
              <a:t>2 THESSALONIANS 2:15</a:t>
            </a:r>
            <a:r>
              <a:rPr lang="en-US" dirty="0"/>
              <a:t>; </a:t>
            </a:r>
            <a:r>
              <a:rPr lang="en-US" b="1" cap="all" dirty="0"/>
              <a:t>2 THESSALONIANS 3:6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Hold faith (</a:t>
            </a:r>
            <a:r>
              <a:rPr lang="en-US" b="1" cap="all" dirty="0"/>
              <a:t>1 TIMOTHY 1:19</a:t>
            </a:r>
            <a:r>
              <a:rPr lang="en-US" dirty="0"/>
              <a:t>; </a:t>
            </a:r>
            <a:r>
              <a:rPr lang="en-US" b="1" cap="all" dirty="0"/>
              <a:t>1 TIMOTHY 3:9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Hold a good conscience (</a:t>
            </a:r>
            <a:r>
              <a:rPr lang="en-US" b="1" cap="all" dirty="0"/>
              <a:t>1 TIMOTHY 1:19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Hold fast sound doctrine (</a:t>
            </a:r>
            <a:r>
              <a:rPr lang="en-US" b="1" cap="all" dirty="0"/>
              <a:t>2 TIMOTHY 1:13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Hold fast till Christ comes (</a:t>
            </a:r>
            <a:r>
              <a:rPr lang="en-US" b="1" cap="all" dirty="0"/>
              <a:t>REVELATION 2:25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3641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Hold fast what you have (</a:t>
            </a:r>
            <a:r>
              <a:rPr lang="en-US" b="1" cap="all" dirty="0" smtClean="0"/>
              <a:t>REVELATION 3:11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Hold your crown (</a:t>
            </a:r>
            <a:r>
              <a:rPr lang="en-US" b="1" cap="all" dirty="0" smtClean="0"/>
              <a:t>REVELATION 3:11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Hold reputation of ministers (</a:t>
            </a:r>
            <a:r>
              <a:rPr lang="en-US" b="1" cap="all" dirty="0" smtClean="0"/>
              <a:t>PHILIPPIANS 2:29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Hold eternal life (</a:t>
            </a:r>
            <a:r>
              <a:rPr lang="en-US" b="1" cap="all" dirty="0" smtClean="0"/>
              <a:t>1 TIMOTHY 6:12,19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Hold hope (</a:t>
            </a:r>
            <a:r>
              <a:rPr lang="en-US" b="1" cap="all" dirty="0" smtClean="0"/>
              <a:t>HEBREWS 6:18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Hold confidence (</a:t>
            </a:r>
            <a:r>
              <a:rPr lang="en-US" b="1" cap="all" dirty="0" smtClean="0"/>
              <a:t>HEBREWS 3:6,14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Hold what is heard and received (</a:t>
            </a:r>
            <a:r>
              <a:rPr lang="en-US" b="1" cap="all" dirty="0" smtClean="0"/>
              <a:t>REVELATION 3:3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Three Ways to Live: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Live </a:t>
            </a:r>
            <a:r>
              <a:rPr lang="en-US" dirty="0"/>
              <a:t>peacefully (</a:t>
            </a:r>
            <a:r>
              <a:rPr lang="en-US" b="1" cap="all" dirty="0"/>
              <a:t>ROMANS 12:18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2 </a:t>
            </a:r>
            <a:r>
              <a:rPr lang="en-US" b="1" cap="all" dirty="0"/>
              <a:t>CORINTHIANS 13:11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Live free from anxiety and undue care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1 CORINTHIANS 7:28-35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Live no longer in lusts of sin (</a:t>
            </a:r>
            <a:r>
              <a:rPr lang="en-US" b="1" cap="all" dirty="0"/>
              <a:t>1 PETER 4:2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5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Four Commands to "Love":</a:t>
            </a:r>
            <a:endParaRPr lang="en-US" dirty="0"/>
          </a:p>
          <a:p>
            <a:pPr lvl="0"/>
            <a:r>
              <a:rPr lang="en-US" dirty="0"/>
              <a:t>Love your enemies (</a:t>
            </a:r>
            <a:r>
              <a:rPr lang="en-US" b="1" cap="all" dirty="0"/>
              <a:t>MATTHEW 5:44</a:t>
            </a:r>
            <a:r>
              <a:rPr lang="en-US" dirty="0"/>
              <a:t>; </a:t>
            </a:r>
            <a:r>
              <a:rPr lang="en-US" b="1" cap="all" dirty="0"/>
              <a:t>LUKE 6:27,35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Love your fellow Christians (</a:t>
            </a:r>
            <a:r>
              <a:rPr lang="en-US" b="1" cap="all" dirty="0"/>
              <a:t>JOHN 13:34</a:t>
            </a:r>
            <a:r>
              <a:rPr lang="en-US" dirty="0"/>
              <a:t>; </a:t>
            </a:r>
            <a:r>
              <a:rPr lang="en-US" b="1" cap="all" dirty="0"/>
              <a:t>JOHN 15:12,17</a:t>
            </a:r>
            <a:r>
              <a:rPr lang="en-US" dirty="0"/>
              <a:t>; </a:t>
            </a:r>
            <a:r>
              <a:rPr lang="en-US" b="1" cap="all" dirty="0"/>
              <a:t>GALATIANS 5:14</a:t>
            </a:r>
            <a:r>
              <a:rPr lang="en-US" dirty="0"/>
              <a:t>; </a:t>
            </a:r>
            <a:r>
              <a:rPr lang="en-US" b="1" cap="all" dirty="0"/>
              <a:t>1 PETER 2:17</a:t>
            </a:r>
            <a:r>
              <a:rPr lang="en-US" dirty="0"/>
              <a:t>; </a:t>
            </a:r>
            <a:r>
              <a:rPr lang="en-US" b="1" cap="all" dirty="0"/>
              <a:t>1 JOHN 3:23</a:t>
            </a:r>
            <a:r>
              <a:rPr lang="en-US" dirty="0"/>
              <a:t>; </a:t>
            </a:r>
            <a:r>
              <a:rPr lang="en-US" b="1" cap="all" dirty="0"/>
              <a:t>2 JOHN 1</a:t>
            </a:r>
            <a:r>
              <a:rPr lang="en-US" dirty="0"/>
              <a:t>:5)</a:t>
            </a:r>
          </a:p>
          <a:p>
            <a:pPr lvl="0"/>
            <a:r>
              <a:rPr lang="en-US" dirty="0"/>
              <a:t>Love the brotherhood (</a:t>
            </a:r>
            <a:r>
              <a:rPr lang="en-US" b="1" cap="all" dirty="0"/>
              <a:t>1 PETER 2:17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Love your brother (</a:t>
            </a:r>
            <a:r>
              <a:rPr lang="en-US" b="1" cap="all" dirty="0"/>
              <a:t>1 JOHN 4:21</a:t>
            </a:r>
            <a:r>
              <a:rPr lang="en-US" dirty="0"/>
              <a:t>)</a:t>
            </a:r>
          </a:p>
          <a:p>
            <a:r>
              <a:rPr lang="en-US" b="1" dirty="0"/>
              <a:t>Two Things Not to Love:</a:t>
            </a:r>
            <a:endParaRPr lang="en-US" dirty="0"/>
          </a:p>
          <a:p>
            <a:pPr lvl="0"/>
            <a:r>
              <a:rPr lang="en-US" dirty="0"/>
              <a:t>The world (</a:t>
            </a:r>
            <a:r>
              <a:rPr lang="en-US" b="1" cap="all" dirty="0"/>
              <a:t>1 JOHN 2:15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Things in the world (</a:t>
            </a:r>
            <a:r>
              <a:rPr lang="en-US" b="1" cap="all" dirty="0"/>
              <a:t>1 JOHN 2:15</a:t>
            </a:r>
            <a:r>
              <a:rPr lang="en-US" dirty="0"/>
              <a:t>)</a:t>
            </a:r>
          </a:p>
          <a:p>
            <a:r>
              <a:rPr lang="en-US" b="1" dirty="0"/>
              <a:t>Three Ways to Love:</a:t>
            </a:r>
            <a:endParaRPr lang="en-US" dirty="0"/>
          </a:p>
          <a:p>
            <a:pPr lvl="0"/>
            <a:r>
              <a:rPr lang="en-US" dirty="0"/>
              <a:t>Fervently (</a:t>
            </a:r>
            <a:r>
              <a:rPr lang="en-US" b="1" cap="all" dirty="0"/>
              <a:t>1 PETER 2:22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With a pure heart (</a:t>
            </a:r>
            <a:r>
              <a:rPr lang="en-US" b="1" cap="all" dirty="0"/>
              <a:t>1 PETER 2:22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As brethren (</a:t>
            </a:r>
            <a:r>
              <a:rPr lang="en-US" b="1" cap="all" dirty="0"/>
              <a:t>1 PETER 3:8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17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One Person to Pray to:</a:t>
            </a:r>
            <a:endParaRPr lang="en-US" dirty="0"/>
          </a:p>
          <a:p>
            <a:r>
              <a:rPr lang="en-US" dirty="0"/>
              <a:t>Pray to thy Father (</a:t>
            </a:r>
            <a:r>
              <a:rPr lang="en-US" b="1" cap="all" dirty="0"/>
              <a:t>MATTHEW 6:6</a:t>
            </a:r>
            <a:r>
              <a:rPr lang="en-US" dirty="0"/>
              <a:t>; </a:t>
            </a:r>
            <a:r>
              <a:rPr lang="en-US" b="1" cap="all" dirty="0"/>
              <a:t>MATTHEW 6:9</a:t>
            </a:r>
            <a:r>
              <a:rPr lang="en-US" dirty="0"/>
              <a:t>; </a:t>
            </a:r>
            <a:r>
              <a:rPr lang="en-US" b="1" cap="all" dirty="0"/>
              <a:t>JOHN 16:23-26</a:t>
            </a:r>
            <a:r>
              <a:rPr lang="en-US" dirty="0"/>
              <a:t>) </a:t>
            </a:r>
          </a:p>
          <a:p>
            <a:r>
              <a:rPr lang="en-US" b="1" dirty="0"/>
              <a:t>Three Things to Pray for:</a:t>
            </a:r>
            <a:endParaRPr lang="en-US" dirty="0"/>
          </a:p>
          <a:p>
            <a:pPr lvl="0"/>
            <a:r>
              <a:rPr lang="en-US" dirty="0"/>
              <a:t>Your persecutors (</a:t>
            </a:r>
            <a:r>
              <a:rPr lang="en-US" b="1" cap="all" dirty="0"/>
              <a:t>MATTHEW 5:44</a:t>
            </a:r>
            <a:r>
              <a:rPr lang="en-US" dirty="0"/>
              <a:t>; </a:t>
            </a:r>
            <a:r>
              <a:rPr lang="en-US" b="1" cap="all" dirty="0"/>
              <a:t>LUKE 6:28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For </a:t>
            </a:r>
            <a:r>
              <a:rPr lang="en-US" dirty="0" err="1"/>
              <a:t>labourers</a:t>
            </a:r>
            <a:r>
              <a:rPr lang="en-US" dirty="0"/>
              <a:t> (</a:t>
            </a:r>
            <a:r>
              <a:rPr lang="en-US" b="1" cap="all" dirty="0"/>
              <a:t>MATTHEW 9:38</a:t>
            </a:r>
            <a:r>
              <a:rPr lang="en-US" dirty="0"/>
              <a:t>; </a:t>
            </a:r>
            <a:r>
              <a:rPr lang="en-US" b="1" cap="all" dirty="0"/>
              <a:t>LUKE 10:2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For one another (</a:t>
            </a:r>
            <a:r>
              <a:rPr lang="en-US" b="1" cap="all" dirty="0"/>
              <a:t>JAMES 5:16</a:t>
            </a:r>
            <a:r>
              <a:rPr lang="en-US" dirty="0"/>
              <a:t>)</a:t>
            </a:r>
          </a:p>
          <a:p>
            <a:r>
              <a:rPr lang="en-US" b="1" dirty="0"/>
              <a:t>Two Ways Not to Pray:</a:t>
            </a:r>
            <a:endParaRPr lang="en-US" dirty="0"/>
          </a:p>
          <a:p>
            <a:pPr lvl="0"/>
            <a:r>
              <a:rPr lang="en-US" dirty="0"/>
              <a:t>Use not vain repetitions like the heathen (</a:t>
            </a:r>
            <a:r>
              <a:rPr lang="en-US" b="1" cap="all" dirty="0"/>
              <a:t>MATTHEW 6:7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pray as hypocrites (</a:t>
            </a:r>
            <a:r>
              <a:rPr lang="en-US" b="1" cap="all" dirty="0"/>
              <a:t>MATTHEW 6:5</a:t>
            </a:r>
            <a:r>
              <a:rPr lang="en-US" dirty="0"/>
              <a:t>)</a:t>
            </a:r>
          </a:p>
          <a:p>
            <a:r>
              <a:rPr lang="en-US" b="1" dirty="0"/>
              <a:t>Three Ways to Pray:</a:t>
            </a:r>
            <a:endParaRPr lang="en-US" dirty="0"/>
          </a:p>
          <a:p>
            <a:pPr lvl="0"/>
            <a:r>
              <a:rPr lang="en-US" dirty="0"/>
              <a:t>After this manner pray (</a:t>
            </a:r>
            <a:r>
              <a:rPr lang="en-US" b="1" cap="all" dirty="0"/>
              <a:t>MATTHEW 6:9-13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Ask, seek, knock (</a:t>
            </a:r>
            <a:r>
              <a:rPr lang="en-US" b="1" cap="all" dirty="0"/>
              <a:t>MATTHEW 7:7-11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Pray in the Spirit (</a:t>
            </a:r>
            <a:r>
              <a:rPr lang="en-US" b="1" cap="all" dirty="0"/>
              <a:t>JUDE 20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1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Put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Put </a:t>
            </a:r>
            <a:r>
              <a:rPr lang="en-US" dirty="0"/>
              <a:t>away wicked people from the congregation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1 CORINTHIANS 5:13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away lying (</a:t>
            </a:r>
            <a:r>
              <a:rPr lang="en-US" b="1" cap="all" dirty="0"/>
              <a:t>EPHESIANS 4:25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away all bitterness (</a:t>
            </a:r>
            <a:r>
              <a:rPr lang="en-US" b="1" cap="all" dirty="0"/>
              <a:t>EPHESIANS 4:31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away wrath (</a:t>
            </a:r>
            <a:r>
              <a:rPr lang="en-US" b="1" cap="all" dirty="0"/>
              <a:t>EPHESIANS 4:31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away anger (</a:t>
            </a:r>
            <a:r>
              <a:rPr lang="en-US" b="1" cap="all" dirty="0"/>
              <a:t>EPHESIANS 4:31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away </a:t>
            </a:r>
            <a:r>
              <a:rPr lang="en-US" dirty="0" err="1"/>
              <a:t>clamour</a:t>
            </a:r>
            <a:r>
              <a:rPr lang="en-US" dirty="0"/>
              <a:t> (</a:t>
            </a:r>
            <a:r>
              <a:rPr lang="en-US" b="1" cap="all" dirty="0"/>
              <a:t>EPHESIANS 4:31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away evil speaking (</a:t>
            </a:r>
            <a:r>
              <a:rPr lang="en-US" b="1" cap="all" dirty="0"/>
              <a:t>EPHESIANS 4:31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away all malice (</a:t>
            </a:r>
            <a:r>
              <a:rPr lang="en-US" b="1" cap="all" dirty="0"/>
              <a:t>EPHESIANS 4:31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3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Put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 lvl="0"/>
            <a:r>
              <a:rPr lang="en-US" dirty="0"/>
              <a:t>Put off the old man (</a:t>
            </a:r>
            <a:r>
              <a:rPr lang="en-US" b="1" cap="all" dirty="0"/>
              <a:t>EPHESIANS 4:22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COLOSSIANS </a:t>
            </a:r>
            <a:r>
              <a:rPr lang="en-US" b="1" cap="all" dirty="0"/>
              <a:t>3:9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off anger (</a:t>
            </a:r>
            <a:r>
              <a:rPr lang="en-US" b="1" cap="all" dirty="0"/>
              <a:t>COLOSSIANS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off wrath (</a:t>
            </a:r>
            <a:r>
              <a:rPr lang="en-US" b="1" cap="all" dirty="0"/>
              <a:t>COLOSSIANS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off malice (</a:t>
            </a:r>
            <a:r>
              <a:rPr lang="en-US" b="1" cap="all" dirty="0"/>
              <a:t>COLOSSIANS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off blasphemy (</a:t>
            </a:r>
            <a:r>
              <a:rPr lang="en-US" b="1" cap="all" dirty="0"/>
              <a:t>COLOSSIANS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off filthy conversation (</a:t>
            </a:r>
            <a:r>
              <a:rPr lang="en-US" b="1" cap="all" dirty="0"/>
              <a:t>COLOSSIANS 3:8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Abstain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10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Idols (</a:t>
            </a:r>
            <a:r>
              <a:rPr lang="en-US" b="1" cap="all" dirty="0"/>
              <a:t>ACTS 15:20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Fornication (</a:t>
            </a:r>
            <a:r>
              <a:rPr lang="en-US" b="1" cap="all" dirty="0"/>
              <a:t>ACTS 15:20,29</a:t>
            </a:r>
            <a:r>
              <a:rPr lang="en-US" dirty="0"/>
              <a:t>; </a:t>
            </a:r>
            <a:r>
              <a:rPr lang="en-US" b="1" cap="all" dirty="0"/>
              <a:t>1 THESSALONIANS 4:2-3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Strangled meats (</a:t>
            </a:r>
            <a:r>
              <a:rPr lang="en-US" b="1" cap="all" dirty="0"/>
              <a:t>ACTS 15:20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Eating blood (</a:t>
            </a:r>
            <a:r>
              <a:rPr lang="en-US" b="1" cap="all" dirty="0"/>
              <a:t>ACTS 15:20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Meats offered to idols (</a:t>
            </a:r>
            <a:r>
              <a:rPr lang="en-US" b="1" cap="all" dirty="0"/>
              <a:t>ACTS 15:29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All appearance of evil (</a:t>
            </a:r>
            <a:r>
              <a:rPr lang="en-US" b="1" cap="all" dirty="0"/>
              <a:t>1 THESSALONIANS 5:22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Fleshly lusts (</a:t>
            </a:r>
            <a:r>
              <a:rPr lang="en-US" b="1" cap="all" dirty="0"/>
              <a:t>1 PETER 2:11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4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Put on Christ (</a:t>
            </a:r>
            <a:r>
              <a:rPr lang="en-US" b="1" cap="all" dirty="0"/>
              <a:t>ROMANS 13:14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the </a:t>
            </a:r>
            <a:r>
              <a:rPr lang="en-US" dirty="0" err="1"/>
              <a:t>armour</a:t>
            </a:r>
            <a:r>
              <a:rPr lang="en-US" dirty="0"/>
              <a:t> of light (</a:t>
            </a:r>
            <a:r>
              <a:rPr lang="en-US" b="1" cap="all" dirty="0"/>
              <a:t>ROMANS 13:12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the new man (</a:t>
            </a:r>
            <a:r>
              <a:rPr lang="en-US" b="1" cap="all" dirty="0"/>
              <a:t>EPHESIANS 4:24</a:t>
            </a:r>
            <a:r>
              <a:rPr lang="en-US" dirty="0"/>
              <a:t>; </a:t>
            </a:r>
            <a:r>
              <a:rPr lang="en-US" b="1" cap="all" dirty="0"/>
              <a:t>COLOSSIANS 3:10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the whole </a:t>
            </a:r>
            <a:r>
              <a:rPr lang="en-US" dirty="0" err="1"/>
              <a:t>armour</a:t>
            </a:r>
            <a:r>
              <a:rPr lang="en-US" dirty="0"/>
              <a:t> of God (</a:t>
            </a:r>
            <a:r>
              <a:rPr lang="en-US" b="1" cap="all" dirty="0"/>
              <a:t>EPHESIANS 6:11,13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the bowels of mercy (</a:t>
            </a:r>
            <a:r>
              <a:rPr lang="en-US" b="1" cap="all" dirty="0"/>
              <a:t>COLOSSIANS 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kindness (</a:t>
            </a:r>
            <a:r>
              <a:rPr lang="en-US" b="1" cap="all" dirty="0"/>
              <a:t>COLOSSIANS 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humility (</a:t>
            </a:r>
            <a:r>
              <a:rPr lang="en-US" b="1" cap="all" dirty="0"/>
              <a:t>COLOSSIANS 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meekness (</a:t>
            </a:r>
            <a:r>
              <a:rPr lang="en-US" b="1" cap="all" dirty="0"/>
              <a:t>COLOSSIANS 3:12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longsuffering (</a:t>
            </a:r>
            <a:r>
              <a:rPr lang="en-US" b="1" cap="all" dirty="0"/>
              <a:t>COLOSSIANS 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love (</a:t>
            </a:r>
            <a:r>
              <a:rPr lang="en-US" b="1" cap="all" dirty="0"/>
              <a:t>COLOSSIANS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the breastplate of faith and love (</a:t>
            </a:r>
            <a:r>
              <a:rPr lang="en-US" b="1" cap="all" dirty="0"/>
              <a:t>1 THESSALONIANS 5:8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Put on the hope of salvation (</a:t>
            </a:r>
            <a:r>
              <a:rPr lang="en-US" b="1" cap="all" dirty="0"/>
              <a:t>1 THESSALONIANS 5:8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1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Five Things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/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you are saved from (</a:t>
            </a:r>
            <a:r>
              <a:rPr lang="en-US" b="1" cap="all" dirty="0"/>
              <a:t>EPHESIANS 2:11-12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Those who suffer (</a:t>
            </a:r>
            <a:r>
              <a:rPr lang="en-US" b="1" cap="all" dirty="0"/>
              <a:t>HEBREWS 13:3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Those who lead you (</a:t>
            </a:r>
            <a:r>
              <a:rPr lang="en-US" b="1" cap="all" dirty="0"/>
              <a:t>HEBREWS 13:7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Truth (</a:t>
            </a:r>
            <a:r>
              <a:rPr lang="en-US" b="1" cap="all" dirty="0"/>
              <a:t>JUDE 17,18</a:t>
            </a:r>
            <a:r>
              <a:rPr lang="en-US" dirty="0"/>
              <a:t>; </a:t>
            </a:r>
            <a:r>
              <a:rPr lang="en-US" b="1" cap="all" dirty="0"/>
              <a:t>REVELATION 3:3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Backsliding, and repent (</a:t>
            </a:r>
            <a:r>
              <a:rPr lang="en-US" b="1" cap="all" dirty="0"/>
              <a:t>REVELATION 2:5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Eight Things to Think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Things </a:t>
            </a:r>
            <a:r>
              <a:rPr lang="en-US" dirty="0"/>
              <a:t>about your true self (</a:t>
            </a:r>
            <a:r>
              <a:rPr lang="en-US" b="1" cap="all" dirty="0"/>
              <a:t>ROMANS 12:3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1 </a:t>
            </a:r>
            <a:r>
              <a:rPr lang="en-US" b="1" cap="all" dirty="0"/>
              <a:t>CORINTHIANS 3:18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Things true</a:t>
            </a:r>
          </a:p>
          <a:p>
            <a:pPr lvl="0"/>
            <a:r>
              <a:rPr lang="en-US" dirty="0"/>
              <a:t>Things honest</a:t>
            </a:r>
          </a:p>
          <a:p>
            <a:pPr lvl="0"/>
            <a:r>
              <a:rPr lang="en-US" dirty="0"/>
              <a:t>Things just</a:t>
            </a:r>
          </a:p>
          <a:p>
            <a:pPr lvl="0"/>
            <a:r>
              <a:rPr lang="en-US" dirty="0"/>
              <a:t>Things pure</a:t>
            </a:r>
          </a:p>
          <a:p>
            <a:pPr lvl="0"/>
            <a:r>
              <a:rPr lang="en-US" dirty="0"/>
              <a:t>Things lovely</a:t>
            </a:r>
          </a:p>
          <a:p>
            <a:pPr lvl="0"/>
            <a:r>
              <a:rPr lang="en-US" dirty="0"/>
              <a:t>Things of good report</a:t>
            </a:r>
          </a:p>
          <a:p>
            <a:pPr lvl="0"/>
            <a:r>
              <a:rPr lang="en-US" dirty="0"/>
              <a:t>Things of virtue (</a:t>
            </a:r>
            <a:r>
              <a:rPr lang="en-US" b="1" cap="all" dirty="0"/>
              <a:t>PHILIPPIANS 4:8</a:t>
            </a:r>
            <a:r>
              <a:rPr lang="en-US" dirty="0"/>
              <a:t>)</a:t>
            </a:r>
          </a:p>
          <a:p>
            <a:r>
              <a:rPr lang="en-US" b="1" dirty="0"/>
              <a:t>One Way to Think:</a:t>
            </a:r>
            <a:endParaRPr lang="en-US" dirty="0"/>
          </a:p>
          <a:p>
            <a:r>
              <a:rPr lang="en-US" dirty="0"/>
              <a:t>Think soberly (</a:t>
            </a:r>
            <a:r>
              <a:rPr lang="en-US" b="1" cap="all" dirty="0"/>
              <a:t>ROMANS 12:3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3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many commands</a:t>
            </a:r>
          </a:p>
          <a:p>
            <a:r>
              <a:rPr lang="en-US" dirty="0" smtClean="0"/>
              <a:t>And these are just a fraction of all the commands of God.</a:t>
            </a:r>
          </a:p>
          <a:p>
            <a:r>
              <a:rPr lang="en-US" dirty="0" smtClean="0"/>
              <a:t>We need to learn and study these commands and make sure we are doing what God wants us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6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410200"/>
          </a:xfrm>
        </p:spPr>
        <p:txBody>
          <a:bodyPr/>
          <a:lstStyle/>
          <a:p>
            <a:pPr lvl="0"/>
            <a:r>
              <a:rPr lang="en-US" dirty="0"/>
              <a:t>Troublemakers (</a:t>
            </a:r>
            <a:r>
              <a:rPr lang="en-US" b="1" cap="all" dirty="0"/>
              <a:t>ROMANS 16:17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Profane and vain babblings (</a:t>
            </a:r>
            <a:r>
              <a:rPr lang="en-US" b="1" cap="all" dirty="0"/>
              <a:t>1 TIMOTHY 6:20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False science (</a:t>
            </a:r>
            <a:r>
              <a:rPr lang="en-US" b="1" cap="all" dirty="0"/>
              <a:t>1 TIMOTHY 6:20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Unlearned questions (</a:t>
            </a:r>
            <a:r>
              <a:rPr lang="en-US" b="1" cap="all" dirty="0"/>
              <a:t>2 TIMOTHY 2:23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Foolish questions (</a:t>
            </a:r>
            <a:r>
              <a:rPr lang="en-US" b="1" cap="all" dirty="0"/>
              <a:t>TITUS 3:9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Genealogies (</a:t>
            </a:r>
            <a:r>
              <a:rPr lang="en-US" b="1" cap="all" dirty="0"/>
              <a:t>TITUS 3:9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Arguments about the law (</a:t>
            </a:r>
            <a:r>
              <a:rPr lang="en-US" b="1" cap="all" dirty="0"/>
              <a:t>TITUS 3:9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145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false </a:t>
            </a:r>
            <a:r>
              <a:rPr lang="en-US" dirty="0"/>
              <a:t>prophets (</a:t>
            </a:r>
            <a:r>
              <a:rPr lang="en-US" b="1" cap="all" dirty="0"/>
              <a:t>MATTHEW 7:15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people </a:t>
            </a:r>
            <a:r>
              <a:rPr lang="en-US" dirty="0"/>
              <a:t>(</a:t>
            </a:r>
            <a:r>
              <a:rPr lang="en-US" b="1" cap="all" dirty="0"/>
              <a:t>MATTHEW 10:17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leaven </a:t>
            </a:r>
            <a:r>
              <a:rPr lang="en-US" dirty="0"/>
              <a:t>(doctrine) of Pharisees (</a:t>
            </a:r>
            <a:r>
              <a:rPr lang="en-US" b="1" cap="all" dirty="0"/>
              <a:t>MATTHEW 16:6-12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leaven </a:t>
            </a:r>
            <a:r>
              <a:rPr lang="en-US" dirty="0"/>
              <a:t>(doctrine) of Herod (</a:t>
            </a:r>
            <a:r>
              <a:rPr lang="en-US" b="1" cap="all" dirty="0"/>
              <a:t>MARK 8:15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hypocrisy </a:t>
            </a:r>
            <a:r>
              <a:rPr lang="en-US" dirty="0"/>
              <a:t>(</a:t>
            </a:r>
            <a:r>
              <a:rPr lang="en-US" b="1" cap="all" dirty="0"/>
              <a:t>LUKE 12:1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covetousness </a:t>
            </a:r>
            <a:r>
              <a:rPr lang="en-US" dirty="0"/>
              <a:t>(</a:t>
            </a:r>
            <a:r>
              <a:rPr lang="en-US" b="1" cap="all" dirty="0"/>
              <a:t>LUKE 12:15</a:t>
            </a:r>
            <a:r>
              <a:rPr lang="en-US" dirty="0"/>
              <a:t>)</a:t>
            </a:r>
          </a:p>
          <a:p>
            <a:pPr lvl="0"/>
            <a:r>
              <a:rPr lang="en-US" dirty="0" smtClean="0"/>
              <a:t>scribes </a:t>
            </a:r>
            <a:r>
              <a:rPr lang="en-US" dirty="0"/>
              <a:t>(</a:t>
            </a:r>
            <a:r>
              <a:rPr lang="en-US" b="1" cap="all" dirty="0"/>
              <a:t>MARK 12:38</a:t>
            </a:r>
            <a:r>
              <a:rPr lang="en-US" dirty="0"/>
              <a:t>; </a:t>
            </a:r>
            <a:r>
              <a:rPr lang="en-US" b="1" cap="all" dirty="0"/>
              <a:t>LUKE 20:46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0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lest you despise God and perish (</a:t>
            </a:r>
            <a:r>
              <a:rPr lang="en-US" b="1" cap="all" dirty="0" smtClean="0"/>
              <a:t>ACTS 13:40-41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dogs (false teachers, </a:t>
            </a:r>
            <a:r>
              <a:rPr lang="en-US" b="1" cap="all" dirty="0" smtClean="0"/>
              <a:t>PHILIPPIANS 3:2</a:t>
            </a:r>
            <a:r>
              <a:rPr lang="en-US" dirty="0" smtClean="0"/>
              <a:t>; </a:t>
            </a:r>
            <a:r>
              <a:rPr lang="en-US" b="1" cap="all" dirty="0" smtClean="0"/>
              <a:t>ISAIAH 56:10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evil workers (</a:t>
            </a:r>
            <a:r>
              <a:rPr lang="en-US" b="1" cap="all" dirty="0" smtClean="0"/>
              <a:t>PHILIPPIANS 3:2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 concision (Jews, </a:t>
            </a:r>
            <a:r>
              <a:rPr lang="en-US" b="1" cap="all" dirty="0" smtClean="0"/>
              <a:t>PHILIPPIANS 3:2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being spoiled through philosophy (</a:t>
            </a:r>
            <a:r>
              <a:rPr lang="en-US" b="1" cap="all" dirty="0" smtClean="0"/>
              <a:t>COLOSSIANS 2:8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being spoiled through vain deceit (</a:t>
            </a:r>
            <a:r>
              <a:rPr lang="en-US" b="1" cap="all" dirty="0" smtClean="0"/>
              <a:t>COLOSSIANS 2:8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backsliding (</a:t>
            </a:r>
            <a:r>
              <a:rPr lang="en-US" b="1" cap="all" dirty="0" smtClean="0"/>
              <a:t>2 PETER 3:17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3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Four Things to Believe:</a:t>
            </a:r>
            <a:endParaRPr lang="en-US" dirty="0"/>
          </a:p>
          <a:p>
            <a:pPr lvl="0"/>
            <a:r>
              <a:rPr lang="en-US" dirty="0"/>
              <a:t>The gospel (</a:t>
            </a:r>
            <a:r>
              <a:rPr lang="en-US" b="1" cap="all" dirty="0"/>
              <a:t>MARK 1:15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God's existence (</a:t>
            </a:r>
            <a:r>
              <a:rPr lang="en-US" b="1" cap="all" dirty="0"/>
              <a:t>HEBREWS 11:6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On Jesus Christ (</a:t>
            </a:r>
            <a:r>
              <a:rPr lang="en-US" b="1" cap="all" dirty="0"/>
              <a:t>1 JOHN 3:23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God rewards diligent seeking (</a:t>
            </a:r>
            <a:r>
              <a:rPr lang="en-US" b="1" cap="all" dirty="0"/>
              <a:t>HEBREWS 11:6</a:t>
            </a:r>
            <a:r>
              <a:rPr lang="en-US" dirty="0"/>
              <a:t>)</a:t>
            </a:r>
          </a:p>
          <a:p>
            <a:r>
              <a:rPr lang="en-US" b="1" dirty="0"/>
              <a:t>One Thing Not to Believe:</a:t>
            </a:r>
            <a:endParaRPr lang="en-US" dirty="0"/>
          </a:p>
          <a:p>
            <a:pPr lvl="0"/>
            <a:r>
              <a:rPr lang="en-US" dirty="0"/>
              <a:t>Believe not every spirit (</a:t>
            </a:r>
            <a:r>
              <a:rPr lang="en-US" b="1" cap="all" dirty="0"/>
              <a:t>1 JOHN 4:1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7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Do good to them that hate you (</a:t>
            </a:r>
            <a:r>
              <a:rPr lang="en-US" b="1" cap="all" dirty="0"/>
              <a:t>MATTHEW 5:44</a:t>
            </a:r>
            <a:r>
              <a:rPr lang="en-US" dirty="0"/>
              <a:t>; </a:t>
            </a:r>
            <a:r>
              <a:rPr lang="en-US" b="1" cap="all" dirty="0"/>
              <a:t>LUKE 6:27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to others what you expect of them (</a:t>
            </a:r>
            <a:r>
              <a:rPr lang="en-US" b="1" cap="all" dirty="0"/>
              <a:t>MATTHEW 7:12</a:t>
            </a:r>
            <a:r>
              <a:rPr lang="en-US" dirty="0"/>
              <a:t>; </a:t>
            </a:r>
            <a:r>
              <a:rPr lang="en-US" b="1" cap="all" dirty="0"/>
              <a:t>LUKE 6:31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violence to no man (</a:t>
            </a:r>
            <a:r>
              <a:rPr lang="en-US" b="1" cap="all" dirty="0"/>
              <a:t>LUKE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good (</a:t>
            </a:r>
            <a:r>
              <a:rPr lang="en-US" b="1" cap="all" dirty="0"/>
              <a:t>LUKE 6:35</a:t>
            </a:r>
            <a:r>
              <a:rPr lang="en-US" dirty="0"/>
              <a:t>; </a:t>
            </a:r>
            <a:r>
              <a:rPr lang="en-US" b="1" cap="all" dirty="0"/>
              <a:t>ROMANS 13:3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this (put God first) and live (</a:t>
            </a:r>
            <a:r>
              <a:rPr lang="en-US" b="1" cap="all" dirty="0"/>
              <a:t>LUKE 10:28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all to God's glory (</a:t>
            </a:r>
            <a:r>
              <a:rPr lang="en-US" b="1" cap="all" dirty="0"/>
              <a:t>1 CORINTHIANS 10:31</a:t>
            </a:r>
            <a:r>
              <a:rPr lang="en-US" dirty="0"/>
              <a:t>; </a:t>
            </a:r>
            <a:r>
              <a:rPr lang="en-US" b="1" cap="all" dirty="0"/>
              <a:t>COLOSSIANS 3:17,23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all things without murmuring and disputing (</a:t>
            </a:r>
            <a:r>
              <a:rPr lang="en-US" b="1" cap="all" dirty="0"/>
              <a:t>PHILIPPIANS 2:14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those things, which were seen and heard in me (Paul, </a:t>
            </a:r>
            <a:r>
              <a:rPr lang="en-US" b="1" cap="all" dirty="0"/>
              <a:t>PHILIPPIANS 4:9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your own business (</a:t>
            </a:r>
            <a:r>
              <a:rPr lang="en-US" b="1" cap="all" dirty="0"/>
              <a:t>1 THESSALONIANS 4:11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the work of an evangelist (</a:t>
            </a:r>
            <a:r>
              <a:rPr lang="en-US" b="1" cap="all" dirty="0"/>
              <a:t>2 TIMOTHY 4:5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6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Do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Do not alms before people (</a:t>
            </a:r>
            <a:r>
              <a:rPr lang="en-US" b="1" cap="all" dirty="0"/>
              <a:t>MATTHEW 6:1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sound trumpet before you when giving alms (</a:t>
            </a:r>
            <a:r>
              <a:rPr lang="en-US" b="1" cap="all" dirty="0"/>
              <a:t>MATTHEW 6:2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do works of Pharisees (</a:t>
            </a:r>
            <a:r>
              <a:rPr lang="en-US" b="1" cap="all" dirty="0"/>
              <a:t>MATTHEW 23:3-33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love in word only (</a:t>
            </a:r>
            <a:r>
              <a:rPr lang="en-US" b="1" cap="all" dirty="0"/>
              <a:t>1 JOHN 3:18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give heed to fables (</a:t>
            </a:r>
            <a:r>
              <a:rPr lang="en-US" b="1" cap="all" dirty="0"/>
              <a:t>1 TIMOTHY 1:4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give heed to genealogies (</a:t>
            </a:r>
            <a:r>
              <a:rPr lang="en-US" b="1" cap="all" dirty="0"/>
              <a:t>1 TIMOTHY 1:4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err (</a:t>
            </a:r>
            <a:r>
              <a:rPr lang="en-US" b="1" cap="all" dirty="0"/>
              <a:t>JAMES 1:16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commit adultery (</a:t>
            </a:r>
            <a:r>
              <a:rPr lang="en-US" b="1" cap="all" dirty="0"/>
              <a:t>JAMES 2:11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kill (</a:t>
            </a:r>
            <a:r>
              <a:rPr lang="en-US" b="1" cap="all" dirty="0"/>
              <a:t>JAMES 2:11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Do not fashion self according to former lusts (</a:t>
            </a:r>
            <a:r>
              <a:rPr lang="en-US" b="1" cap="all" dirty="0"/>
              <a:t>1 PETER 1:14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943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Christ (</a:t>
            </a:r>
            <a:r>
              <a:rPr lang="en-US" b="1" cap="all" dirty="0"/>
              <a:t>MATTHEW 4:19</a:t>
            </a:r>
            <a:r>
              <a:rPr lang="en-US" dirty="0"/>
              <a:t>; </a:t>
            </a:r>
            <a:r>
              <a:rPr lang="en-US" b="1" cap="all" dirty="0"/>
              <a:t>MATTHEW 8:22</a:t>
            </a:r>
            <a:r>
              <a:rPr lang="en-US" dirty="0"/>
              <a:t>; </a:t>
            </a:r>
            <a:r>
              <a:rPr lang="en-US" b="1" cap="all" dirty="0"/>
              <a:t>MATTHEW 16:24</a:t>
            </a:r>
            <a:r>
              <a:rPr lang="en-US" dirty="0"/>
              <a:t>; </a:t>
            </a:r>
            <a:r>
              <a:rPr lang="en-US" b="1" cap="all" dirty="0"/>
              <a:t>MARK 8:34</a:t>
            </a:r>
            <a:r>
              <a:rPr lang="en-US" dirty="0"/>
              <a:t>; </a:t>
            </a:r>
            <a:r>
              <a:rPr lang="en-US" b="1" cap="all" dirty="0"/>
              <a:t>MARK 10:21</a:t>
            </a:r>
            <a:r>
              <a:rPr lang="en-US" dirty="0"/>
              <a:t>; </a:t>
            </a:r>
            <a:r>
              <a:rPr lang="en-US" b="1" cap="all" dirty="0"/>
              <a:t>LUKE 9:23</a:t>
            </a:r>
            <a:r>
              <a:rPr lang="en-US" dirty="0"/>
              <a:t>; </a:t>
            </a:r>
            <a:r>
              <a:rPr lang="en-US" b="1" cap="all" dirty="0"/>
              <a:t>JOHN 21:19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Love (</a:t>
            </a:r>
            <a:r>
              <a:rPr lang="en-US" b="1" cap="all" dirty="0"/>
              <a:t>1 CORINTHIANS 14:1</a:t>
            </a:r>
            <a:r>
              <a:rPr lang="en-US" dirty="0"/>
              <a:t>; </a:t>
            </a:r>
            <a:r>
              <a:rPr lang="en-US" b="1" cap="all" dirty="0"/>
              <a:t>1 TIMOTHY 6:11</a:t>
            </a:r>
            <a:r>
              <a:rPr lang="en-US" dirty="0"/>
              <a:t>; </a:t>
            </a:r>
            <a:r>
              <a:rPr lang="en-US" b="1" cap="all" dirty="0"/>
              <a:t>2 TIMOTHY 2:22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Good (</a:t>
            </a:r>
            <a:r>
              <a:rPr lang="en-US" b="1" cap="all" dirty="0"/>
              <a:t>1 THESSALONIANS 5:15</a:t>
            </a:r>
            <a:r>
              <a:rPr lang="en-US" dirty="0"/>
              <a:t>; </a:t>
            </a:r>
            <a:r>
              <a:rPr lang="en-US" b="1" cap="all" dirty="0"/>
              <a:t>3 JOHN 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Righteousness (</a:t>
            </a:r>
            <a:r>
              <a:rPr lang="en-US" b="1" cap="all" dirty="0"/>
              <a:t>1 TIMOTHY 6:11</a:t>
            </a:r>
            <a:r>
              <a:rPr lang="en-US" dirty="0"/>
              <a:t>; </a:t>
            </a:r>
            <a:r>
              <a:rPr lang="en-US" b="1" cap="all" dirty="0"/>
              <a:t>2 TIMOTHY 2:22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Godliness (</a:t>
            </a:r>
            <a:r>
              <a:rPr lang="en-US" b="1" cap="all" dirty="0"/>
              <a:t>1 TIMOTHY 6:11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Faith (</a:t>
            </a:r>
            <a:r>
              <a:rPr lang="en-US" b="1" cap="all" dirty="0"/>
              <a:t>1 TIMOTHY 6:11</a:t>
            </a:r>
            <a:r>
              <a:rPr lang="en-US" dirty="0"/>
              <a:t>; </a:t>
            </a:r>
            <a:r>
              <a:rPr lang="en-US" b="1" cap="all" dirty="0"/>
              <a:t>2 TIMOTHY 2:22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Patience (</a:t>
            </a:r>
            <a:r>
              <a:rPr lang="en-US" b="1" cap="all" dirty="0"/>
              <a:t>1 TIMOTHY 6:11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Meekness (</a:t>
            </a:r>
            <a:r>
              <a:rPr lang="en-US" b="1" cap="all" dirty="0"/>
              <a:t>1 TIMOTHY 6:11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Peace (</a:t>
            </a:r>
            <a:r>
              <a:rPr lang="en-US" b="1" cap="all" dirty="0"/>
              <a:t>2 TIMOTHY 2:22</a:t>
            </a:r>
            <a:r>
              <a:rPr lang="en-US" dirty="0"/>
              <a:t>; </a:t>
            </a:r>
            <a:r>
              <a:rPr lang="en-US" b="1" cap="all" dirty="0"/>
              <a:t>HEBREWS 12:14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Holiness (</a:t>
            </a:r>
            <a:r>
              <a:rPr lang="en-US" b="1" cap="all" dirty="0"/>
              <a:t>HEBREWS 12:14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553</Words>
  <Application>Microsoft Office PowerPoint</Application>
  <PresentationFormat>On-screen Show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Commands Of The New Testament  To Live By</vt:lpstr>
      <vt:lpstr>Abstain From</vt:lpstr>
      <vt:lpstr>Avoid</vt:lpstr>
      <vt:lpstr>Beware of:</vt:lpstr>
      <vt:lpstr>Beware</vt:lpstr>
      <vt:lpstr>Believe</vt:lpstr>
      <vt:lpstr>Do…</vt:lpstr>
      <vt:lpstr>Do Not</vt:lpstr>
      <vt:lpstr>Follow</vt:lpstr>
      <vt:lpstr>Lay Aside:</vt:lpstr>
      <vt:lpstr>Keep</vt:lpstr>
      <vt:lpstr>Have:</vt:lpstr>
      <vt:lpstr>Hold:</vt:lpstr>
      <vt:lpstr>Hold</vt:lpstr>
      <vt:lpstr>Three Ways to Live:</vt:lpstr>
      <vt:lpstr>Love</vt:lpstr>
      <vt:lpstr>Pray</vt:lpstr>
      <vt:lpstr>Put Away</vt:lpstr>
      <vt:lpstr>Put Off</vt:lpstr>
      <vt:lpstr>Put On</vt:lpstr>
      <vt:lpstr>Five Things to Remember:</vt:lpstr>
      <vt:lpstr>Eight Things to Think on: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Commands To Live By</dc:title>
  <dc:creator>Aarons</dc:creator>
  <cp:lastModifiedBy>Aarons</cp:lastModifiedBy>
  <cp:revision>9</cp:revision>
  <dcterms:created xsi:type="dcterms:W3CDTF">2015-11-09T17:31:46Z</dcterms:created>
  <dcterms:modified xsi:type="dcterms:W3CDTF">2015-11-16T18:46:02Z</dcterms:modified>
</cp:coreProperties>
</file>