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6" autoAdjust="0"/>
    <p:restoredTop sz="86441" autoAdjust="0"/>
  </p:normalViewPr>
  <p:slideViewPr>
    <p:cSldViewPr>
      <p:cViewPr varScale="1">
        <p:scale>
          <a:sx n="88" d="100"/>
          <a:sy n="88" d="100"/>
        </p:scale>
        <p:origin x="-15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98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50DB-5676-4817-AFDD-0987499BC9D5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1566-C7A2-42E9-9F96-95B0E124C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23663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50DB-5676-4817-AFDD-0987499BC9D5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1566-C7A2-42E9-9F96-95B0E124C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96651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50DB-5676-4817-AFDD-0987499BC9D5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1566-C7A2-42E9-9F96-95B0E124C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7735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50DB-5676-4817-AFDD-0987499BC9D5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1566-C7A2-42E9-9F96-95B0E124C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715876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50DB-5676-4817-AFDD-0987499BC9D5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1566-C7A2-42E9-9F96-95B0E124C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10440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50DB-5676-4817-AFDD-0987499BC9D5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1566-C7A2-42E9-9F96-95B0E124C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114950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50DB-5676-4817-AFDD-0987499BC9D5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1566-C7A2-42E9-9F96-95B0E124C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35200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50DB-5676-4817-AFDD-0987499BC9D5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1566-C7A2-42E9-9F96-95B0E124C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6291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50DB-5676-4817-AFDD-0987499BC9D5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1566-C7A2-42E9-9F96-95B0E124C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098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50DB-5676-4817-AFDD-0987499BC9D5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1566-C7A2-42E9-9F96-95B0E124C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04572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50DB-5676-4817-AFDD-0987499BC9D5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1566-C7A2-42E9-9F96-95B0E124C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93873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>
                <a:alpha val="22000"/>
              </a:srgbClr>
            </a:gs>
            <a:gs pos="88000">
              <a:schemeClr val="accent6">
                <a:lumMod val="40000"/>
                <a:lumOff val="60000"/>
              </a:schemeClr>
            </a:gs>
            <a:gs pos="95000">
              <a:schemeClr val="accent2">
                <a:lumMod val="40000"/>
                <a:lumOff val="60000"/>
              </a:schemeClr>
            </a:gs>
            <a:gs pos="32120">
              <a:srgbClr val="FFC000">
                <a:alpha val="50000"/>
              </a:srgbClr>
            </a:gs>
            <a:gs pos="97500">
              <a:srgbClr val="9A6160"/>
            </a:gs>
            <a:gs pos="100000">
              <a:srgbClr val="4D0808">
                <a:alpha val="47000"/>
              </a:srgb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650DB-5676-4817-AFDD-0987499BC9D5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11566-C7A2-42E9-9F96-95B0E124C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019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914650"/>
          </a:xfrm>
        </p:spPr>
        <p:txBody>
          <a:bodyPr>
            <a:normAutofit/>
          </a:bodyPr>
          <a:lstStyle/>
          <a:p>
            <a:r>
              <a:rPr lang="en-US" sz="8000" dirty="0" smtClean="0"/>
              <a:t>Let/Let Not</a:t>
            </a:r>
            <a:br>
              <a:rPr lang="en-US" sz="8000" dirty="0" smtClean="0"/>
            </a:br>
            <a:r>
              <a:rPr lang="en-US" sz="8000" dirty="0" smtClean="0"/>
              <a:t>Let Us/Let Us Not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More commands from God.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question to you is this: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What are you going to do?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7306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1722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Let each esteem other better than himself (</a:t>
            </a:r>
            <a:r>
              <a:rPr lang="en-US" b="1" cap="all" dirty="0"/>
              <a:t>PHILIPPIANS 2:3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worthy elders be doubly </a:t>
            </a:r>
            <a:r>
              <a:rPr lang="en-US" dirty="0" err="1"/>
              <a:t>honoured</a:t>
            </a:r>
            <a:r>
              <a:rPr lang="en-US" dirty="0"/>
              <a:t> (paid) (</a:t>
            </a:r>
            <a:r>
              <a:rPr lang="en-US" b="1" cap="all" dirty="0"/>
              <a:t>1 TIMOTHY 5:17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servants </a:t>
            </a:r>
            <a:r>
              <a:rPr lang="en-US" dirty="0" err="1"/>
              <a:t>honour</a:t>
            </a:r>
            <a:r>
              <a:rPr lang="en-US" dirty="0"/>
              <a:t> masters (</a:t>
            </a:r>
            <a:r>
              <a:rPr lang="en-US" b="1" cap="all" dirty="0"/>
              <a:t>1 TIMOTHY 6:1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masters respect servants (</a:t>
            </a:r>
            <a:r>
              <a:rPr lang="en-US" b="1" cap="all" dirty="0"/>
              <a:t>1 TIMOTHY 6:2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every Christian depart from iniquity (</a:t>
            </a:r>
            <a:r>
              <a:rPr lang="en-US" b="1" cap="all" dirty="0"/>
              <a:t>2 TIMOTHY 2:19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no man despise you (</a:t>
            </a:r>
            <a:r>
              <a:rPr lang="en-US" b="1" cap="all" dirty="0"/>
              <a:t>TITUS 2:15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brotherly love continue (</a:t>
            </a:r>
            <a:r>
              <a:rPr lang="en-US" b="1" cap="all" dirty="0"/>
              <a:t>HEBREWS 13:1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conversation be without covetousness (</a:t>
            </a:r>
            <a:r>
              <a:rPr lang="en-US" b="1" cap="all" dirty="0"/>
              <a:t>HEBREWS 13:5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patience work perfectly (</a:t>
            </a:r>
            <a:r>
              <a:rPr lang="en-US" b="1" cap="all" dirty="0"/>
              <a:t>JAMES 1:4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one who lacks, ask for wisdom (</a:t>
            </a:r>
            <a:r>
              <a:rPr lang="en-US" b="1" cap="all" dirty="0"/>
              <a:t>JAMES 1:5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4564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1722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Let him ask in faith (</a:t>
            </a:r>
            <a:r>
              <a:rPr lang="en-US" b="1" cap="all" dirty="0"/>
              <a:t>JAMES 1:6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the exalted rejoice (</a:t>
            </a:r>
            <a:r>
              <a:rPr lang="en-US" b="1" cap="all" dirty="0"/>
              <a:t>JAMES 1:9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the humble rejoice (</a:t>
            </a:r>
            <a:r>
              <a:rPr lang="en-US" b="1" cap="all" dirty="0"/>
              <a:t>JAMES 1:10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no man lay temptation to God (</a:t>
            </a:r>
            <a:r>
              <a:rPr lang="en-US" b="1" cap="all" dirty="0"/>
              <a:t>JAMES 1:13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everyone be swift to hear, slow to speak, slow to wrath (</a:t>
            </a:r>
            <a:r>
              <a:rPr lang="en-US" b="1" cap="all" dirty="0"/>
              <a:t>JAMES 1:19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the wise demonstrate wisdom and knowledge (</a:t>
            </a:r>
            <a:r>
              <a:rPr lang="en-US" b="1" cap="all" dirty="0"/>
              <a:t>JAMES 3:13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the light-hearted sinners become remorse­ful (</a:t>
            </a:r>
            <a:r>
              <a:rPr lang="en-US" b="1" cap="all" dirty="0"/>
              <a:t>JAMES 4:9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the afflicted pray (</a:t>
            </a:r>
            <a:r>
              <a:rPr lang="en-US" b="1" cap="all" dirty="0"/>
              <a:t>JAMES 5:13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the merry sing psalms (</a:t>
            </a:r>
            <a:r>
              <a:rPr lang="en-US" b="1" cap="all" dirty="0"/>
              <a:t>JAMES 5:13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the sick call elders (</a:t>
            </a:r>
            <a:r>
              <a:rPr lang="en-US" b="1" cap="all" dirty="0"/>
              <a:t>JAMES 5:14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6889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1722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sz="3400" dirty="0"/>
              <a:t>Let elders pray for sick, anointing with oil (</a:t>
            </a:r>
            <a:r>
              <a:rPr lang="en-US" sz="3400" b="1" cap="all" dirty="0"/>
              <a:t>JAMES 5:14-15</a:t>
            </a:r>
            <a:r>
              <a:rPr lang="en-US" sz="3400" dirty="0"/>
              <a:t>; cp. </a:t>
            </a:r>
            <a:r>
              <a:rPr lang="en-US" sz="3400" b="1" cap="all" dirty="0"/>
              <a:t>MARK 6:13</a:t>
            </a:r>
            <a:r>
              <a:rPr lang="en-US" sz="3400" dirty="0"/>
              <a:t>)</a:t>
            </a:r>
          </a:p>
          <a:p>
            <a:pPr lvl="0"/>
            <a:r>
              <a:rPr lang="en-US" sz="3400" dirty="0"/>
              <a:t>Let adorning be more inward than outward (</a:t>
            </a:r>
            <a:r>
              <a:rPr lang="en-US" sz="3400" b="1" cap="all" dirty="0"/>
              <a:t>1 PETER 3:3-4</a:t>
            </a:r>
            <a:r>
              <a:rPr lang="en-US" sz="3400" dirty="0"/>
              <a:t>; </a:t>
            </a:r>
            <a:r>
              <a:rPr lang="en-US" sz="3400" b="1" cap="all" dirty="0"/>
              <a:t>1 TIMOTHY 2:9-10</a:t>
            </a:r>
            <a:r>
              <a:rPr lang="en-US" sz="3400" dirty="0"/>
              <a:t>)</a:t>
            </a:r>
          </a:p>
          <a:p>
            <a:pPr lvl="0"/>
            <a:r>
              <a:rPr lang="en-US" sz="3400" dirty="0"/>
              <a:t>Let everyone refrain tongue from evil, and lips from guile (</a:t>
            </a:r>
            <a:r>
              <a:rPr lang="en-US" sz="3400" b="1" cap="all" dirty="0"/>
              <a:t>1 PETER 3:10</a:t>
            </a:r>
            <a:r>
              <a:rPr lang="en-US" sz="3400" dirty="0"/>
              <a:t>)</a:t>
            </a:r>
          </a:p>
          <a:p>
            <a:pPr lvl="0"/>
            <a:r>
              <a:rPr lang="en-US" sz="3400" dirty="0"/>
              <a:t>Let everyone shun evil, do good, seek peace and pursue it (</a:t>
            </a:r>
            <a:r>
              <a:rPr lang="en-US" sz="3400" b="1" cap="all" dirty="0"/>
              <a:t>1 PETER 3:11</a:t>
            </a:r>
            <a:r>
              <a:rPr lang="en-US" sz="3400" dirty="0"/>
              <a:t>)</a:t>
            </a:r>
          </a:p>
          <a:p>
            <a:pPr lvl="0"/>
            <a:r>
              <a:rPr lang="en-US" sz="3400" dirty="0"/>
              <a:t>Let ministers speak for God (</a:t>
            </a:r>
            <a:r>
              <a:rPr lang="en-US" sz="3400" b="1" cap="all" dirty="0"/>
              <a:t>1 PETER 4:11</a:t>
            </a:r>
            <a:r>
              <a:rPr lang="en-US" sz="3400" dirty="0"/>
              <a:t>)</a:t>
            </a:r>
          </a:p>
          <a:p>
            <a:pPr lvl="0"/>
            <a:r>
              <a:rPr lang="en-US" sz="3400" dirty="0"/>
              <a:t>Let no one suffer as a murderer, thief, evildoer, or busybody (</a:t>
            </a:r>
            <a:r>
              <a:rPr lang="en-US" sz="3400" b="1" cap="all" dirty="0"/>
              <a:t>1 PETER 4:15</a:t>
            </a:r>
            <a:r>
              <a:rPr lang="en-US" sz="3400" dirty="0"/>
              <a:t>)</a:t>
            </a:r>
          </a:p>
          <a:p>
            <a:pPr lvl="0"/>
            <a:r>
              <a:rPr lang="en-US" sz="3400" dirty="0"/>
              <a:t>Let no one be ashamed to suffer as a Chris­tian, but be thankful (</a:t>
            </a:r>
            <a:r>
              <a:rPr lang="en-US" sz="3400" b="1" cap="all" dirty="0"/>
              <a:t>1 PETER 4:16</a:t>
            </a:r>
            <a:r>
              <a:rPr lang="en-US" sz="3400" dirty="0"/>
              <a:t>)</a:t>
            </a:r>
          </a:p>
          <a:p>
            <a:pPr lvl="0"/>
            <a:r>
              <a:rPr lang="en-US" sz="3400" dirty="0"/>
              <a:t>Let Christian sufferers commit their souls to God (</a:t>
            </a:r>
            <a:r>
              <a:rPr lang="en-US" sz="3400" b="1" cap="all" dirty="0"/>
              <a:t>1 PETER 4:19</a:t>
            </a:r>
            <a:r>
              <a:rPr lang="en-US" sz="3400" dirty="0"/>
              <a:t>)</a:t>
            </a:r>
          </a:p>
          <a:p>
            <a:pPr lvl="0"/>
            <a:r>
              <a:rPr lang="en-US" sz="3400" dirty="0"/>
              <a:t>Let eternal life abide in you (</a:t>
            </a:r>
            <a:r>
              <a:rPr lang="en-US" sz="3400" b="1" cap="all" dirty="0"/>
              <a:t>1 JOHN 2:24-25</a:t>
            </a:r>
            <a:r>
              <a:rPr lang="en-US" sz="3400" dirty="0"/>
              <a:t>)</a:t>
            </a:r>
          </a:p>
          <a:p>
            <a:pPr lvl="0"/>
            <a:r>
              <a:rPr lang="en-US" sz="3400" dirty="0"/>
              <a:t>Let no man deceive you about being right­eous (</a:t>
            </a:r>
            <a:r>
              <a:rPr lang="en-US" sz="3400" b="1" cap="all" dirty="0"/>
              <a:t>1 JOHN 3:7</a:t>
            </a:r>
            <a:r>
              <a:rPr lang="en-US" sz="3400" dirty="0"/>
              <a:t>)</a:t>
            </a:r>
          </a:p>
          <a:p>
            <a:pPr lvl="0"/>
            <a:r>
              <a:rPr lang="en-US" sz="3400" dirty="0"/>
              <a:t>Let him that hath an ear, hear (</a:t>
            </a:r>
            <a:r>
              <a:rPr lang="en-US" sz="3400" b="1" cap="all" dirty="0"/>
              <a:t>REVELATION 2:7,11,17,29</a:t>
            </a:r>
            <a:r>
              <a:rPr lang="en-US" sz="3400" dirty="0"/>
              <a:t>; </a:t>
            </a:r>
            <a:r>
              <a:rPr lang="en-US" sz="3400" b="1" cap="all" dirty="0"/>
              <a:t>REVELATION 3:6,13,22</a:t>
            </a:r>
            <a:r>
              <a:rPr lang="en-US" sz="34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9339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067800" cy="60960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Let not your left hand know what the right hand does (</a:t>
            </a:r>
            <a:r>
              <a:rPr lang="en-US" b="1" cap="all" dirty="0"/>
              <a:t>MATTHEW 6:3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not man sever those who are married (</a:t>
            </a:r>
            <a:r>
              <a:rPr lang="en-US" b="1" cap="all" dirty="0"/>
              <a:t>MATTHEW 19:6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not good be evil spoken of (</a:t>
            </a:r>
            <a:r>
              <a:rPr lang="en-US" b="1" cap="all" dirty="0"/>
              <a:t>ROMANS 14:16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not sin reign in the body (</a:t>
            </a:r>
            <a:r>
              <a:rPr lang="en-US" b="1" cap="all" dirty="0"/>
              <a:t>ROMANS 6:12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not him that </a:t>
            </a:r>
            <a:r>
              <a:rPr lang="en-US" dirty="0" err="1"/>
              <a:t>eateth</a:t>
            </a:r>
            <a:r>
              <a:rPr lang="en-US" dirty="0"/>
              <a:t> despise him that does not (</a:t>
            </a:r>
            <a:r>
              <a:rPr lang="en-US" b="1" cap="all" dirty="0"/>
              <a:t>ROMANS 14:3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not him that </a:t>
            </a:r>
            <a:r>
              <a:rPr lang="en-US" dirty="0" err="1"/>
              <a:t>eateth</a:t>
            </a:r>
            <a:r>
              <a:rPr lang="en-US" dirty="0"/>
              <a:t> not judge him that does (</a:t>
            </a:r>
            <a:r>
              <a:rPr lang="en-US" b="1" cap="all" dirty="0"/>
              <a:t>ROMANS 14:3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2608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096000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/>
              <a:t>Let not the wife depart from her husband (</a:t>
            </a:r>
            <a:r>
              <a:rPr lang="en-US" b="1" cap="all" dirty="0"/>
              <a:t>1 CORINTHIANS 7:10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not the husband put away his wife (</a:t>
            </a:r>
            <a:r>
              <a:rPr lang="en-US" b="1" cap="all" dirty="0"/>
              <a:t>1 CORINTHIANS 7:11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not the Christian put away the unsaved companion who wishes to remain (</a:t>
            </a:r>
            <a:r>
              <a:rPr lang="en-US" b="1" cap="all" dirty="0"/>
              <a:t>1 CORINTHIANS 7:12,13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not the sun go down on wrath (</a:t>
            </a:r>
            <a:r>
              <a:rPr lang="en-US" b="1" cap="all" dirty="0"/>
              <a:t>EPHESIANS 4:26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not fornication, uncleanness, covetousness, filthiness, foolish talking, and jesting be mentioned among you as </a:t>
            </a:r>
            <a:r>
              <a:rPr lang="en-US" dirty="0" err="1"/>
              <a:t>becometh</a:t>
            </a:r>
            <a:r>
              <a:rPr lang="en-US" dirty="0"/>
              <a:t> saints (</a:t>
            </a:r>
            <a:r>
              <a:rPr lang="en-US" b="1" cap="all" dirty="0"/>
              <a:t>EPHESIANS 5:3-4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not unworthy widows be supported by the church (</a:t>
            </a:r>
            <a:r>
              <a:rPr lang="en-US" b="1" cap="all" dirty="0"/>
              <a:t>1 TIMOTHY 5:9-16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1120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Let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198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Let us walk honestly (</a:t>
            </a:r>
            <a:r>
              <a:rPr lang="en-US" b="1" cap="all" dirty="0"/>
              <a:t>ROMANS 13:13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cast off works of darkness (</a:t>
            </a:r>
            <a:r>
              <a:rPr lang="en-US" b="1" cap="all" dirty="0"/>
              <a:t>ROMANS 13:12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put on </a:t>
            </a:r>
            <a:r>
              <a:rPr lang="en-US" dirty="0" err="1"/>
              <a:t>armour</a:t>
            </a:r>
            <a:r>
              <a:rPr lang="en-US" dirty="0"/>
              <a:t> of light (</a:t>
            </a:r>
            <a:r>
              <a:rPr lang="en-US" b="1" cap="all" dirty="0"/>
              <a:t>ROMANS 13:12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follow things of peace (</a:t>
            </a:r>
            <a:r>
              <a:rPr lang="en-US" b="1" cap="all" dirty="0"/>
              <a:t>ROMANS 14:19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follow things that edify (</a:t>
            </a:r>
            <a:r>
              <a:rPr lang="en-US" b="1" cap="all" dirty="0"/>
              <a:t>ROMANS 14:19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please </a:t>
            </a:r>
            <a:r>
              <a:rPr lang="en-US" dirty="0" err="1"/>
              <a:t>neighbour</a:t>
            </a:r>
            <a:r>
              <a:rPr lang="en-US" dirty="0"/>
              <a:t> for good (</a:t>
            </a:r>
            <a:r>
              <a:rPr lang="en-US" b="1" cap="all" dirty="0"/>
              <a:t>ROMANS 15:2-3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be sincere (</a:t>
            </a:r>
            <a:r>
              <a:rPr lang="en-US" b="1" cap="all" dirty="0"/>
              <a:t>1 CORINTHIANS 5:8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not commit fornication (</a:t>
            </a:r>
            <a:r>
              <a:rPr lang="en-US" b="1" cap="all" dirty="0"/>
              <a:t>1 CORINTHIANS 10:8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not tempt Christ (</a:t>
            </a:r>
            <a:r>
              <a:rPr lang="en-US" b="1" cap="all" dirty="0"/>
              <a:t>1 CORINTHIANS 10:9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not murmur (</a:t>
            </a:r>
            <a:r>
              <a:rPr lang="en-US" b="1" cap="all" dirty="0"/>
              <a:t>1 CORINTHIANS 10:10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000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1722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Let us cleanse ourselves from the filthiness of body and spirit (</a:t>
            </a:r>
            <a:r>
              <a:rPr lang="en-US" b="1" cap="all" dirty="0"/>
              <a:t>2 CORINTHIANS 7:1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perfect holiness (</a:t>
            </a:r>
            <a:r>
              <a:rPr lang="en-US" b="1" cap="all" dirty="0"/>
              <a:t>2 CORINTHIANS 7:1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walk in the Spirit (</a:t>
            </a:r>
            <a:r>
              <a:rPr lang="en-US" b="1" cap="all" dirty="0"/>
              <a:t>GALATIANS 5:25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not desire vain glory (</a:t>
            </a:r>
            <a:r>
              <a:rPr lang="en-US" b="1" cap="all" dirty="0"/>
              <a:t>GALATIANS 5:26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not provoke one another (</a:t>
            </a:r>
            <a:r>
              <a:rPr lang="en-US" b="1" cap="all" dirty="0"/>
              <a:t>GALATIANS 5:26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not envy one another (</a:t>
            </a:r>
            <a:r>
              <a:rPr lang="en-US" b="1" cap="all" dirty="0"/>
              <a:t>GALATIANS 5:26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not be weary in well doing (</a:t>
            </a:r>
            <a:r>
              <a:rPr lang="en-US" b="1" cap="all" dirty="0"/>
              <a:t>GALATIANS 6:9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do good to all people (</a:t>
            </a:r>
            <a:r>
              <a:rPr lang="en-US" b="1" cap="all" dirty="0"/>
              <a:t>GALATIANS 6:10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do good especially to fellow Christians (</a:t>
            </a:r>
            <a:r>
              <a:rPr lang="en-US" b="1" cap="all" dirty="0"/>
              <a:t>GALATIANS 6:10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who are mature press forward toward the mark (</a:t>
            </a:r>
            <a:r>
              <a:rPr lang="en-US" b="1" cap="all" dirty="0"/>
              <a:t>PHILIPPIANS 3:14-15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1768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1722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Let us walk by the same rule (</a:t>
            </a:r>
            <a:r>
              <a:rPr lang="en-US" b="1" cap="all" dirty="0"/>
              <a:t>PHILIPPIANS 3:16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mind the same thing (</a:t>
            </a:r>
            <a:r>
              <a:rPr lang="en-US" b="1" cap="all" dirty="0"/>
              <a:t>PHILIPPIANS 3:16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not sleep spiritually (</a:t>
            </a:r>
            <a:r>
              <a:rPr lang="en-US" b="1" cap="all" dirty="0"/>
              <a:t>1 THESSALONIANS 5:6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watch and be sober (</a:t>
            </a:r>
            <a:r>
              <a:rPr lang="en-US" b="1" cap="all" dirty="0"/>
              <a:t>1 THESSALONIANS 5:6,8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be content with food and raiment (</a:t>
            </a:r>
            <a:r>
              <a:rPr lang="en-US" b="1" cap="all" dirty="0"/>
              <a:t>1 TIMOTHY 6:8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fear losing the soul (</a:t>
            </a:r>
            <a:r>
              <a:rPr lang="en-US" b="1" cap="all" dirty="0"/>
              <a:t>HEBREWS 4:1-2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</a:t>
            </a:r>
            <a:r>
              <a:rPr lang="en-US" dirty="0" err="1"/>
              <a:t>labour</a:t>
            </a:r>
            <a:r>
              <a:rPr lang="en-US" dirty="0"/>
              <a:t> to be saved (</a:t>
            </a:r>
            <a:r>
              <a:rPr lang="en-US" b="1" cap="all" dirty="0"/>
              <a:t>HEBREWS 4:11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hold fast our profession (</a:t>
            </a:r>
            <a:r>
              <a:rPr lang="en-US" b="1" cap="all" dirty="0"/>
              <a:t>HEBREWS 10:23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come boldly to the throne of grace (</a:t>
            </a:r>
            <a:r>
              <a:rPr lang="en-US" b="1" cap="all" dirty="0"/>
              <a:t>HEBREWS 4:16</a:t>
            </a:r>
            <a:r>
              <a:rPr lang="en-US" dirty="0"/>
              <a:t>; </a:t>
            </a:r>
            <a:r>
              <a:rPr lang="en-US" b="1" cap="all" dirty="0"/>
              <a:t>HEBREWS 10:19-23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go on to perfection (</a:t>
            </a:r>
            <a:r>
              <a:rPr lang="en-US" b="1" cap="all" dirty="0"/>
              <a:t>HEBREWS 6:1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2826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2484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Let us draw near to God (</a:t>
            </a:r>
            <a:r>
              <a:rPr lang="en-US" b="1" cap="all" dirty="0"/>
              <a:t>HEBREWS 10:22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provoke to love and good works (</a:t>
            </a:r>
            <a:r>
              <a:rPr lang="en-US" b="1" cap="all" dirty="0"/>
              <a:t>HEBREWS 10:24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not forsake assembling together in worship (</a:t>
            </a:r>
            <a:r>
              <a:rPr lang="en-US" b="1" cap="all" dirty="0"/>
              <a:t>HEBREWS 10:25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exhort one another (</a:t>
            </a:r>
            <a:r>
              <a:rPr lang="en-US" b="1" cap="all" dirty="0"/>
              <a:t>HEBREWS 10:25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lay aside every weight (</a:t>
            </a:r>
            <a:r>
              <a:rPr lang="en-US" b="1" cap="all" dirty="0"/>
              <a:t>HEBREWS 12:1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lay aside besetting sin (</a:t>
            </a:r>
            <a:r>
              <a:rPr lang="en-US" b="1" cap="all" dirty="0"/>
              <a:t>HEBREWS 12:1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run race with patience (</a:t>
            </a:r>
            <a:r>
              <a:rPr lang="en-US" b="1" cap="all" dirty="0"/>
              <a:t>HEBREWS 12:1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0100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Let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867400"/>
          </a:xfrm>
        </p:spPr>
        <p:txBody>
          <a:bodyPr/>
          <a:lstStyle/>
          <a:p>
            <a:pPr lvl="0"/>
            <a:r>
              <a:rPr lang="en-US" dirty="0"/>
              <a:t>Let us look to Jesus (</a:t>
            </a:r>
            <a:r>
              <a:rPr lang="en-US" b="1" cap="all" dirty="0"/>
              <a:t>HEBREWS 12:2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have grace to serve God (</a:t>
            </a:r>
            <a:r>
              <a:rPr lang="en-US" b="1" cap="all" dirty="0"/>
              <a:t>HEBREWS 12:28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bear Christ's reproach (</a:t>
            </a:r>
            <a:r>
              <a:rPr lang="en-US" b="1" cap="all" dirty="0"/>
              <a:t>HEBREWS 13:13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offer our sacrifice of praise to God continually (</a:t>
            </a:r>
            <a:r>
              <a:rPr lang="en-US" b="1" cap="all" dirty="0"/>
              <a:t>HEBREWS 13:15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love one another (</a:t>
            </a:r>
            <a:r>
              <a:rPr lang="en-US" b="1" cap="all" dirty="0"/>
              <a:t>1 JOHN 4:7,11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5109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Be or to Be Not was our first lesson.</a:t>
            </a:r>
          </a:p>
          <a:p>
            <a:r>
              <a:rPr lang="en-US" dirty="0" smtClean="0"/>
              <a:t>Then we had commands to live by.</a:t>
            </a:r>
          </a:p>
          <a:p>
            <a:r>
              <a:rPr lang="en-US" dirty="0" smtClean="0"/>
              <a:t>Now we are going to look at the command of let, let not, let us, let us not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Most of the time, we use the word “let” in a permissive or suggestive way.</a:t>
            </a:r>
          </a:p>
          <a:p>
            <a:r>
              <a:rPr lang="en-US" smtClean="0"/>
              <a:t>The Bible does not.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6245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 Us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991600" cy="60960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Let us not walk in rioting (</a:t>
            </a:r>
            <a:r>
              <a:rPr lang="en-US" b="1" cap="all" dirty="0"/>
              <a:t>ROMANS 13:13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not walk in drunkenness (</a:t>
            </a:r>
            <a:r>
              <a:rPr lang="en-US" b="1" cap="all" dirty="0"/>
              <a:t>ROMANS 13:13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not walk in chambering (</a:t>
            </a:r>
            <a:r>
              <a:rPr lang="en-US" b="1" cap="all" dirty="0"/>
              <a:t>ROMANS 13:13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not walk in wantonness (</a:t>
            </a:r>
            <a:r>
              <a:rPr lang="en-US" b="1" cap="all" dirty="0"/>
              <a:t>ROMANS 13:13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not walk in strife (</a:t>
            </a:r>
            <a:r>
              <a:rPr lang="en-US" b="1" cap="all" dirty="0"/>
              <a:t>ROMANS 13:13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not walk in envying (</a:t>
            </a:r>
            <a:r>
              <a:rPr lang="en-US" b="1" cap="all" dirty="0"/>
              <a:t>ROMANS 13:13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not judge one another in doubtful things (</a:t>
            </a:r>
            <a:r>
              <a:rPr lang="en-US" b="1" cap="all" dirty="0"/>
              <a:t>ROMANS 14:13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us not cause others to stumble (</a:t>
            </a:r>
            <a:r>
              <a:rPr lang="en-US" b="1" cap="all" dirty="0"/>
              <a:t>ROMANS 14:13</a:t>
            </a:r>
            <a:r>
              <a:rPr lang="en-US" dirty="0"/>
              <a:t>)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670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Part of the great commission was for people to go out and preach to all nations “Teaching them to observe all things whatsoever I have commanded you” Matthew 28:19</a:t>
            </a:r>
          </a:p>
          <a:p>
            <a:r>
              <a:rPr lang="en-US" dirty="0" smtClean="0"/>
              <a:t>If we study these things and apply them to our lives, we will be doing what God wants us to do.</a:t>
            </a:r>
          </a:p>
          <a:p>
            <a:r>
              <a:rPr lang="en-US" dirty="0" smtClean="0"/>
              <a:t>As a consequence of doing what God wants us to do, we will be rewarded with heaven.</a:t>
            </a:r>
          </a:p>
          <a:p>
            <a:r>
              <a:rPr lang="en-US" dirty="0" smtClean="0"/>
              <a:t>Are you learning for yourself what God wants you to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7032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33400"/>
            <a:ext cx="9067800" cy="61722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Let your light shine (</a:t>
            </a:r>
            <a:r>
              <a:rPr lang="en-US" b="1" cap="all" dirty="0"/>
              <a:t>MATTHEW 5:16</a:t>
            </a:r>
            <a:r>
              <a:rPr lang="en-US" dirty="0"/>
              <a:t>; </a:t>
            </a:r>
            <a:r>
              <a:rPr lang="en-US" b="1" cap="all" dirty="0"/>
              <a:t>LUKE 12:35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your conversation be yea, nay (</a:t>
            </a:r>
            <a:r>
              <a:rPr lang="en-US" b="1" cap="all" dirty="0"/>
              <a:t>MATTHEW 5:37</a:t>
            </a:r>
            <a:r>
              <a:rPr lang="en-US" dirty="0"/>
              <a:t>; </a:t>
            </a:r>
            <a:r>
              <a:rPr lang="en-US" b="1" cap="all" dirty="0"/>
              <a:t>JAMES 5:12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your enemy have your cloak (</a:t>
            </a:r>
            <a:r>
              <a:rPr lang="en-US" b="1" cap="all" dirty="0"/>
              <a:t>MATTHEW 5:40</a:t>
            </a:r>
            <a:r>
              <a:rPr lang="en-US" dirty="0"/>
              <a:t>; </a:t>
            </a:r>
            <a:r>
              <a:rPr lang="en-US" b="1" cap="all" dirty="0"/>
              <a:t>LUKE 6:29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blind leaders alone (</a:t>
            </a:r>
            <a:r>
              <a:rPr lang="en-US" b="1" cap="all" dirty="0"/>
              <a:t>MATTHEW 15:14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everyone deny themselves (</a:t>
            </a:r>
            <a:r>
              <a:rPr lang="en-US" b="1" cap="all" dirty="0"/>
              <a:t>MATTHEW 16:24</a:t>
            </a:r>
            <a:r>
              <a:rPr lang="en-US" dirty="0"/>
              <a:t>; </a:t>
            </a:r>
            <a:r>
              <a:rPr lang="en-US" b="1" cap="all" dirty="0"/>
              <a:t>MARK 8:34</a:t>
            </a:r>
            <a:r>
              <a:rPr lang="en-US" dirty="0"/>
              <a:t>; </a:t>
            </a:r>
            <a:r>
              <a:rPr lang="en-US" b="1" cap="all" dirty="0"/>
              <a:t>LUKE 9:23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him take up cross (</a:t>
            </a:r>
            <a:r>
              <a:rPr lang="en-US" b="1" cap="all" dirty="0"/>
              <a:t>MATTHEW 16:24</a:t>
            </a:r>
            <a:r>
              <a:rPr lang="en-US" dirty="0"/>
              <a:t>; </a:t>
            </a:r>
            <a:r>
              <a:rPr lang="en-US" b="1" cap="all" dirty="0"/>
              <a:t>MARK 8:34</a:t>
            </a:r>
            <a:r>
              <a:rPr lang="en-US" dirty="0"/>
              <a:t>; </a:t>
            </a:r>
            <a:r>
              <a:rPr lang="en-US" b="1" cap="all" dirty="0"/>
              <a:t>MARK 10:21</a:t>
            </a:r>
            <a:r>
              <a:rPr lang="en-US" dirty="0"/>
              <a:t>; </a:t>
            </a:r>
            <a:r>
              <a:rPr lang="en-US" b="1" cap="all" dirty="0"/>
              <a:t>LUKE 9:23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him hear (</a:t>
            </a:r>
            <a:r>
              <a:rPr lang="en-US" b="1" cap="all" dirty="0"/>
              <a:t>MARK 4:23</a:t>
            </a:r>
            <a:r>
              <a:rPr lang="en-US" dirty="0"/>
              <a:t>; </a:t>
            </a:r>
            <a:r>
              <a:rPr lang="en-US" b="1" cap="all" dirty="0"/>
              <a:t>LUKE 14:35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him share with the needy (</a:t>
            </a:r>
            <a:r>
              <a:rPr lang="en-US" b="1" cap="all" dirty="0"/>
              <a:t>LUKE 3:11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your loins be girded (</a:t>
            </a:r>
            <a:r>
              <a:rPr lang="en-US" b="1" cap="all" dirty="0"/>
              <a:t>LUKE 12:35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7315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1722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Let everyone take your purse and script (</a:t>
            </a:r>
            <a:r>
              <a:rPr lang="en-US" b="1" cap="all" dirty="0"/>
              <a:t>LUKE 22:36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him sell his garment, buy sword (</a:t>
            </a:r>
            <a:r>
              <a:rPr lang="en-US" b="1" cap="all" dirty="0"/>
              <a:t>LUKE 22:36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your love be genuine (</a:t>
            </a:r>
            <a:r>
              <a:rPr lang="en-US" b="1" cap="all" dirty="0"/>
              <a:t>ROMANS 12:9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everyone obey the civil laws (</a:t>
            </a:r>
            <a:r>
              <a:rPr lang="en-US" b="1" cap="all" dirty="0"/>
              <a:t>ROMANS 13:1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everyone choose his own </a:t>
            </a:r>
            <a:r>
              <a:rPr lang="en-US" dirty="0" err="1"/>
              <a:t>sabbath</a:t>
            </a:r>
            <a:r>
              <a:rPr lang="en-US" dirty="0"/>
              <a:t> day (</a:t>
            </a:r>
            <a:r>
              <a:rPr lang="en-US" b="1" cap="all" dirty="0"/>
              <a:t>ROMANS 14:5-7</a:t>
            </a:r>
            <a:r>
              <a:rPr lang="en-US" dirty="0"/>
              <a:t>; </a:t>
            </a:r>
            <a:r>
              <a:rPr lang="en-US" b="1" cap="all" dirty="0"/>
              <a:t>COLOSSIANS 2:14-17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everyone take heed how he builds upon Christ (</a:t>
            </a:r>
            <a:r>
              <a:rPr lang="en-US" b="1" cap="all" dirty="0"/>
              <a:t>1 CORINTHIANS 3:10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no man deceive himself (</a:t>
            </a:r>
            <a:r>
              <a:rPr lang="en-US" b="1" cap="all" dirty="0"/>
              <a:t>1 CORINTHIANS 3:18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every man have his own wife (</a:t>
            </a:r>
            <a:r>
              <a:rPr lang="en-US" b="1" cap="all" dirty="0"/>
              <a:t>1 CORINTHIANS 7:2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every woman her own husband (</a:t>
            </a:r>
            <a:r>
              <a:rPr lang="en-US" b="1" cap="all" dirty="0"/>
              <a:t>1 CORINTHIANS 7:2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spouses satisfy each other in sexual relations (</a:t>
            </a:r>
            <a:r>
              <a:rPr lang="en-US" b="1" cap="all" dirty="0"/>
              <a:t>1 CORINTHIANS 7:4-5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1479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0960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Let them who cannot restrain marry (</a:t>
            </a:r>
            <a:r>
              <a:rPr lang="en-US" b="1" cap="all" dirty="0"/>
              <a:t>1 CORINTHIANS 7:9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husbands and wives remain unmarried if they separate or, be reconciled (</a:t>
            </a:r>
            <a:r>
              <a:rPr lang="en-US" b="1" cap="all" dirty="0"/>
              <a:t>1 CORINTHIANS 7:11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the unbelieving ones depart who refuse to remain (</a:t>
            </a:r>
            <a:r>
              <a:rPr lang="en-US" b="1" cap="all" dirty="0"/>
              <a:t>1 CORINTHIANS 7:15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every man abide in his calling (</a:t>
            </a:r>
            <a:r>
              <a:rPr lang="en-US" b="1" cap="all" dirty="0"/>
              <a:t>1 CORINTHIANS 7:17-24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no one seek to erase circumcision (</a:t>
            </a:r>
            <a:r>
              <a:rPr lang="en-US" b="1" cap="all" dirty="0"/>
              <a:t>1 CORINTHIANS 7:18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no one be circumcised (as a religious rite, </a:t>
            </a:r>
            <a:r>
              <a:rPr lang="en-US" b="1" cap="all" dirty="0"/>
              <a:t>1 CORINTHIANS 7:18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a father give his daughter in marriage if she desires it (</a:t>
            </a:r>
            <a:r>
              <a:rPr lang="en-US" b="1" cap="all" dirty="0"/>
              <a:t>1 CORINTHIANS 7:36-38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him who thinks he stands take heed lest he fall (</a:t>
            </a:r>
            <a:r>
              <a:rPr lang="en-US" b="1" cap="all" dirty="0"/>
              <a:t>1 CORINTHIANS 10:12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no man seek wealth selfishly (</a:t>
            </a:r>
            <a:r>
              <a:rPr lang="en-US" b="1" cap="all" dirty="0"/>
              <a:t>1 CORINTHIANS 10:24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the woman cut her hair if her head is uncovered (</a:t>
            </a:r>
            <a:r>
              <a:rPr lang="en-US" b="1" cap="all" dirty="0"/>
              <a:t>1 CORINTHIANS 11:6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7309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Let the woman wear a covering if cutting and shaving the hair be a shame (</a:t>
            </a:r>
            <a:r>
              <a:rPr lang="en-US" b="1" cap="all" dirty="0"/>
              <a:t>1 CORINTHIANS 11:6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everyone examine self when taking the Lord's Supper (</a:t>
            </a:r>
            <a:r>
              <a:rPr lang="en-US" b="1" cap="all" dirty="0"/>
              <a:t>1 CORINTHIANS 11:28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the hungry eat at home, not at the Lord's Supper (</a:t>
            </a:r>
            <a:r>
              <a:rPr lang="en-US" b="1" cap="all" dirty="0"/>
              <a:t>1 CORINTHIANS 11:34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the speaker in tongues pray for the inter­pretation (</a:t>
            </a:r>
            <a:r>
              <a:rPr lang="en-US" b="1" cap="all" dirty="0"/>
              <a:t>1 CORINTHIANS 14:13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all things be done to edifying (</a:t>
            </a:r>
            <a:r>
              <a:rPr lang="en-US" b="1" cap="all" dirty="0"/>
              <a:t>1 CORINTHIANS 14:26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no more than 3 messages in tongues be given in one service (</a:t>
            </a:r>
            <a:r>
              <a:rPr lang="en-US" b="1" cap="all" dirty="0"/>
              <a:t>1 CORINTHIANS 14:27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one interpret (</a:t>
            </a:r>
            <a:r>
              <a:rPr lang="en-US" b="1" cap="all" dirty="0"/>
              <a:t>1 CORINTHIANS 14:27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the mind of Christ be in you (</a:t>
            </a:r>
            <a:r>
              <a:rPr lang="en-US" b="1" cap="all" dirty="0"/>
              <a:t>PHILIPPIANS 2:5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your moderation be known (</a:t>
            </a:r>
            <a:r>
              <a:rPr lang="en-US" b="1" cap="all" dirty="0"/>
              <a:t>PHILIPPIANS 4:5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your requests be known to God (</a:t>
            </a:r>
            <a:r>
              <a:rPr lang="en-US" b="1" cap="all" dirty="0"/>
              <a:t>PHILIPPIANS 4:6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4352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1722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Let no one judge you with regard to meats, drinks, holy days, new moons, and </a:t>
            </a:r>
            <a:r>
              <a:rPr lang="en-US" dirty="0" err="1"/>
              <a:t>sabbath</a:t>
            </a:r>
            <a:r>
              <a:rPr lang="en-US" dirty="0"/>
              <a:t> days (</a:t>
            </a:r>
            <a:r>
              <a:rPr lang="en-US" b="1" cap="all" dirty="0"/>
              <a:t>COLOSSIANS 2:14-17</a:t>
            </a:r>
            <a:r>
              <a:rPr lang="en-US" dirty="0"/>
              <a:t>; </a:t>
            </a:r>
            <a:r>
              <a:rPr lang="en-US" b="1" cap="all" dirty="0"/>
              <a:t>ROMANS 14:5-7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no one rob you of your reward by some vain religion (</a:t>
            </a:r>
            <a:r>
              <a:rPr lang="en-US" b="1" cap="all" dirty="0"/>
              <a:t>COLOSSIANS 2:18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peace rule the heart (</a:t>
            </a:r>
            <a:r>
              <a:rPr lang="en-US" b="1" cap="all" dirty="0"/>
              <a:t>COLOSSIANS 3:15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the Word dwell in you (</a:t>
            </a:r>
            <a:r>
              <a:rPr lang="en-US" b="1" cap="all" dirty="0"/>
              <a:t>COLOSSIANS 3:16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speech be with grace (</a:t>
            </a:r>
            <a:r>
              <a:rPr lang="en-US" b="1" cap="all" dirty="0"/>
              <a:t>COLOSSIANS 4:6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no one deceive you about the day of Christ being at hand (</a:t>
            </a:r>
            <a:r>
              <a:rPr lang="en-US" b="1" cap="all" dirty="0"/>
              <a:t>2 THESSALONIANS 2:3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no man despise youth (</a:t>
            </a:r>
            <a:r>
              <a:rPr lang="en-US" b="1" cap="all" dirty="0"/>
              <a:t>1 TIMOTHY 4:12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the speaker in tongues keep silent in church speaking to himself and God if no interpreter present (</a:t>
            </a:r>
            <a:r>
              <a:rPr lang="en-US" b="1" cap="all" dirty="0"/>
              <a:t>1 CORINTHIANS 14:28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the prophets speak two or three mes­sages and let others judge (</a:t>
            </a:r>
            <a:r>
              <a:rPr lang="en-US" b="1" cap="all" dirty="0"/>
              <a:t>1 CORINTHIANS 14:29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times be shared in revelation (</a:t>
            </a:r>
            <a:r>
              <a:rPr lang="en-US" b="1" cap="all" dirty="0"/>
              <a:t>1 CORINTHIANS 14:30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3100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0960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Let women learn quietly in church or at home (</a:t>
            </a:r>
            <a:r>
              <a:rPr lang="en-US" b="1" cap="all" dirty="0"/>
              <a:t>1 CORINTHIANS 14:34-35</a:t>
            </a:r>
            <a:r>
              <a:rPr lang="en-US" dirty="0"/>
              <a:t>; </a:t>
            </a:r>
            <a:r>
              <a:rPr lang="en-US" b="1" cap="all" dirty="0"/>
              <a:t>1 TIMOTHY 2:11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everyone acknowledge regulation of spiri­tual gifts to be commandments of God (</a:t>
            </a:r>
            <a:r>
              <a:rPr lang="en-US" b="1" cap="all" dirty="0"/>
              <a:t>1 CORINTHIANS 14:37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rebels to truth remain ignorant (</a:t>
            </a:r>
            <a:r>
              <a:rPr lang="en-US" b="1" cap="all" dirty="0"/>
              <a:t>1 CORINTHIANS 14:38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all things be done in decent order (</a:t>
            </a:r>
            <a:r>
              <a:rPr lang="en-US" b="1" cap="all" dirty="0"/>
              <a:t>1 CORINTHIANS 16:2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everyone give as God prospers (</a:t>
            </a:r>
            <a:r>
              <a:rPr lang="en-US" b="1" cap="all" dirty="0"/>
              <a:t>1 CORINTHIANS 16:2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all things be done in love (</a:t>
            </a:r>
            <a:r>
              <a:rPr lang="en-US" b="1" cap="all" dirty="0"/>
              <a:t>1 CORINTHIANS 16:14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everyone give cheerfully (</a:t>
            </a:r>
            <a:r>
              <a:rPr lang="en-US" b="1" cap="all" dirty="0"/>
              <a:t>2 CORINTHIANS 9:7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rebels to truth be accursed (</a:t>
            </a:r>
            <a:r>
              <a:rPr lang="en-US" b="1" cap="all" dirty="0"/>
              <a:t>1 CORINTHIANS 16:22</a:t>
            </a:r>
            <a:r>
              <a:rPr lang="en-US" dirty="0"/>
              <a:t>; </a:t>
            </a:r>
            <a:r>
              <a:rPr lang="en-US" b="1" cap="all" dirty="0"/>
              <a:t>GALATIANS 1:8-9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everyone prove their own work (</a:t>
            </a:r>
            <a:r>
              <a:rPr lang="en-US" b="1" cap="all" dirty="0"/>
              <a:t>GALATIANS 6:4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those taught support the teacher (</a:t>
            </a:r>
            <a:r>
              <a:rPr lang="en-US" b="1" cap="all" dirty="0"/>
              <a:t>GALATIANS 6:6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9032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2484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Let the thief steal no more (</a:t>
            </a:r>
            <a:r>
              <a:rPr lang="en-US" b="1" cap="all" dirty="0"/>
              <a:t>EPHESIANS 4:28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the thief </a:t>
            </a:r>
            <a:r>
              <a:rPr lang="en-US" dirty="0" err="1"/>
              <a:t>labour</a:t>
            </a:r>
            <a:r>
              <a:rPr lang="en-US" dirty="0"/>
              <a:t> instead of stealing to have to give to others (</a:t>
            </a:r>
            <a:r>
              <a:rPr lang="en-US" b="1" cap="all" dirty="0"/>
              <a:t>EPHESIANS 4:28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no corrupt conversation come from your mouth (</a:t>
            </a:r>
            <a:r>
              <a:rPr lang="en-US" b="1" cap="all" dirty="0"/>
              <a:t>EPHESIANS 4:29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bitterness, wrath, anger, </a:t>
            </a:r>
            <a:r>
              <a:rPr lang="en-US" dirty="0" err="1"/>
              <a:t>clamour</a:t>
            </a:r>
            <a:r>
              <a:rPr lang="en-US" dirty="0"/>
              <a:t>, evil speaking, and malice be put away (</a:t>
            </a:r>
            <a:r>
              <a:rPr lang="en-US" b="1" cap="all" dirty="0"/>
              <a:t>EPHESIANS 4:31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no man deceive you with vain words (</a:t>
            </a:r>
            <a:r>
              <a:rPr lang="en-US" b="1" cap="all" dirty="0"/>
              <a:t>EPHESIANS 5:6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the wives be subject to their husbands (</a:t>
            </a:r>
            <a:r>
              <a:rPr lang="en-US" b="1" cap="all" dirty="0"/>
              <a:t>EPHESIANS 5:22,24</a:t>
            </a:r>
            <a:r>
              <a:rPr lang="en-US" dirty="0"/>
              <a:t>; </a:t>
            </a:r>
            <a:r>
              <a:rPr lang="en-US" b="1" cap="all" dirty="0"/>
              <a:t>COLOSSIANS 3:18</a:t>
            </a:r>
            <a:r>
              <a:rPr lang="en-US" dirty="0"/>
              <a:t>; </a:t>
            </a:r>
            <a:r>
              <a:rPr lang="en-US" b="1" cap="all" dirty="0"/>
              <a:t>1 PETER 3:1-6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the husbands love their wives (</a:t>
            </a:r>
            <a:r>
              <a:rPr lang="en-US" b="1" cap="all" dirty="0"/>
              <a:t>EPHESIANS 5:25,28,33</a:t>
            </a:r>
            <a:r>
              <a:rPr lang="en-US" dirty="0"/>
              <a:t>; </a:t>
            </a:r>
            <a:r>
              <a:rPr lang="en-US" b="1" cap="all" dirty="0"/>
              <a:t>COLOSSIANS 3:19</a:t>
            </a:r>
            <a:r>
              <a:rPr lang="en-US" dirty="0"/>
              <a:t>; </a:t>
            </a:r>
            <a:r>
              <a:rPr lang="en-US" b="1" cap="all" dirty="0"/>
              <a:t>1 PETER 3:7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the wives reverence their husbands (</a:t>
            </a:r>
            <a:r>
              <a:rPr lang="en-US" b="1" cap="all" dirty="0"/>
              <a:t>EPHESIANS 5:33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your conversation (</a:t>
            </a:r>
            <a:r>
              <a:rPr lang="en-US" dirty="0" err="1"/>
              <a:t>behaviour</a:t>
            </a:r>
            <a:r>
              <a:rPr lang="en-US" dirty="0"/>
              <a:t>) be becom­ing of the gospel (</a:t>
            </a:r>
            <a:r>
              <a:rPr lang="en-US" b="1" cap="all" dirty="0"/>
              <a:t>PHILIPPIANS 1:27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 nothing be done through strife or vain glory (</a:t>
            </a:r>
            <a:r>
              <a:rPr lang="en-US" b="1" cap="all" dirty="0"/>
              <a:t>PHILIPPIANS 2:3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7678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1503</Words>
  <Application>Microsoft Office PowerPoint</Application>
  <PresentationFormat>On-screen Show (4:3)</PresentationFormat>
  <Paragraphs>195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Let/Let Not Let Us/Let Us Not</vt:lpstr>
      <vt:lpstr>Introduction</vt:lpstr>
      <vt:lpstr>Let</vt:lpstr>
      <vt:lpstr>Let</vt:lpstr>
      <vt:lpstr>Let</vt:lpstr>
      <vt:lpstr>Let</vt:lpstr>
      <vt:lpstr>Let </vt:lpstr>
      <vt:lpstr>Let </vt:lpstr>
      <vt:lpstr>Let</vt:lpstr>
      <vt:lpstr>Let</vt:lpstr>
      <vt:lpstr>Let</vt:lpstr>
      <vt:lpstr>Let</vt:lpstr>
      <vt:lpstr>Let Not</vt:lpstr>
      <vt:lpstr>Let Not</vt:lpstr>
      <vt:lpstr>Let Us</vt:lpstr>
      <vt:lpstr>Let Us</vt:lpstr>
      <vt:lpstr>Let Us</vt:lpstr>
      <vt:lpstr>Let Us</vt:lpstr>
      <vt:lpstr>Let Us</vt:lpstr>
      <vt:lpstr>Let Us Not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Let/Let Not Let Us/Let Us Not</dc:title>
  <dc:creator>Aarons</dc:creator>
  <cp:lastModifiedBy>Aarons</cp:lastModifiedBy>
  <cp:revision>7</cp:revision>
  <dcterms:created xsi:type="dcterms:W3CDTF">2015-11-17T06:49:57Z</dcterms:created>
  <dcterms:modified xsi:type="dcterms:W3CDTF">2015-11-26T16:35:55Z</dcterms:modified>
</cp:coreProperties>
</file>