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9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6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0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7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5000">
              <a:srgbClr val="E6D78A"/>
            </a:gs>
            <a:gs pos="30000">
              <a:schemeClr val="bg2">
                <a:lumMod val="75000"/>
              </a:schemeClr>
            </a:gs>
            <a:gs pos="45000">
              <a:srgbClr val="E6D78A"/>
            </a:gs>
            <a:gs pos="77000">
              <a:schemeClr val="accent5">
                <a:lumMod val="40000"/>
                <a:lumOff val="60000"/>
              </a:schemeClr>
            </a:gs>
            <a:gs pos="100000">
              <a:srgbClr val="FFFF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00D-B59D-4D4C-BAB0-D348CB7571E7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DFF4D-0F92-47E1-AC7B-E7401D73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7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Commands Of The </a:t>
            </a:r>
            <a:br>
              <a:rPr lang="en-US" sz="7200" dirty="0" smtClean="0"/>
            </a:br>
            <a:r>
              <a:rPr lang="en-US" sz="7200" dirty="0" smtClean="0"/>
              <a:t>NEW TESTAMENT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Our fourth lesson of commands that we need to live by.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3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Three Things to Rebuke:</a:t>
            </a:r>
            <a:endParaRPr lang="en-US" dirty="0" smtClean="0"/>
          </a:p>
          <a:p>
            <a:pPr lvl="0"/>
            <a:r>
              <a:rPr lang="en-US" dirty="0" smtClean="0"/>
              <a:t>Certain sinners (</a:t>
            </a:r>
            <a:r>
              <a:rPr lang="en-US" b="1" cap="all" dirty="0" smtClean="0"/>
              <a:t>1 TIMOTHY 5:20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Rebels (</a:t>
            </a:r>
            <a:r>
              <a:rPr lang="en-US" b="1" cap="all" dirty="0" smtClean="0"/>
              <a:t>TITUS 1:13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Works of darkness (</a:t>
            </a:r>
            <a:r>
              <a:rPr lang="en-US" b="1" cap="all" dirty="0" smtClean="0"/>
              <a:t>EPHESIANS 5:11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Two Ways to Rebuke:</a:t>
            </a:r>
            <a:endParaRPr lang="en-US" dirty="0" smtClean="0"/>
          </a:p>
          <a:p>
            <a:pPr lvl="0"/>
            <a:r>
              <a:rPr lang="en-US" dirty="0" smtClean="0"/>
              <a:t>With all authority (</a:t>
            </a:r>
            <a:r>
              <a:rPr lang="en-US" b="1" cap="all" dirty="0" smtClean="0"/>
              <a:t>TITUS 2:15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With all longsuffering (</a:t>
            </a:r>
            <a:r>
              <a:rPr lang="en-US" b="1" cap="all" dirty="0" smtClean="0"/>
              <a:t>2 TIMOTHY 4:2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Four Things to Rejoice in:</a:t>
            </a:r>
            <a:endParaRPr lang="en-US" dirty="0" smtClean="0"/>
          </a:p>
          <a:p>
            <a:pPr lvl="0"/>
            <a:r>
              <a:rPr lang="en-US" dirty="0" smtClean="0"/>
              <a:t>Hope (</a:t>
            </a:r>
            <a:r>
              <a:rPr lang="en-US" b="1" cap="all" dirty="0" smtClean="0"/>
              <a:t>ROMANS 12:12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Blessings of others (</a:t>
            </a:r>
            <a:r>
              <a:rPr lang="en-US" b="1" cap="all" dirty="0" smtClean="0"/>
              <a:t>ROMANS 12:15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The Lord (</a:t>
            </a:r>
            <a:r>
              <a:rPr lang="en-US" b="1" cap="all" dirty="0" smtClean="0"/>
              <a:t>PHILIPPIANS 3:1</a:t>
            </a:r>
            <a:r>
              <a:rPr lang="en-US" dirty="0" smtClean="0"/>
              <a:t>; </a:t>
            </a:r>
            <a:r>
              <a:rPr lang="en-US" b="1" cap="all" dirty="0" smtClean="0"/>
              <a:t>PHILIPPIANS 4:4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Suffering for Christ (</a:t>
            </a:r>
            <a:r>
              <a:rPr lang="en-US" b="1" cap="all" dirty="0" smtClean="0"/>
              <a:t>1 PETER 4:13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7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248400"/>
          </a:xfrm>
        </p:spPr>
        <p:txBody>
          <a:bodyPr>
            <a:normAutofit/>
          </a:bodyPr>
          <a:lstStyle/>
          <a:p>
            <a:r>
              <a:rPr lang="en-US" b="1" dirty="0"/>
              <a:t>Five Things to Remember:</a:t>
            </a:r>
            <a:endParaRPr lang="en-US" dirty="0"/>
          </a:p>
          <a:p>
            <a:pPr lvl="0"/>
            <a:r>
              <a:rPr lang="en-US" dirty="0"/>
              <a:t>What you are saved from (</a:t>
            </a:r>
            <a:r>
              <a:rPr lang="en-US" b="1" cap="all" dirty="0"/>
              <a:t>EPHESIANS 2:11-12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Those who suffer (</a:t>
            </a:r>
            <a:r>
              <a:rPr lang="en-US" b="1" cap="all" dirty="0"/>
              <a:t>HEBREWS 13:3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Those who lead you (</a:t>
            </a:r>
            <a:r>
              <a:rPr lang="en-US" b="1" cap="all" dirty="0"/>
              <a:t>HEBREWS 13:7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Truth (</a:t>
            </a:r>
            <a:r>
              <a:rPr lang="en-US" b="1" cap="all" dirty="0"/>
              <a:t>JUDE 17,18</a:t>
            </a:r>
            <a:r>
              <a:rPr lang="en-US" dirty="0"/>
              <a:t>; </a:t>
            </a:r>
            <a:r>
              <a:rPr lang="en-US" b="1" cap="all" dirty="0"/>
              <a:t>REVELATION 3:3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Backsliding, and repent (</a:t>
            </a:r>
            <a:r>
              <a:rPr lang="en-US" b="1" cap="all" dirty="0"/>
              <a:t>REVELATION 2:5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0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6096000"/>
          </a:xfrm>
        </p:spPr>
        <p:txBody>
          <a:bodyPr>
            <a:normAutofit/>
          </a:bodyPr>
          <a:lstStyle/>
          <a:p>
            <a:r>
              <a:rPr lang="en-US" b="1" dirty="0" smtClean="0"/>
              <a:t>Four Things to Seek:</a:t>
            </a:r>
            <a:endParaRPr lang="en-US" dirty="0" smtClean="0"/>
          </a:p>
          <a:p>
            <a:pPr lvl="0"/>
            <a:r>
              <a:rPr lang="en-US" dirty="0" smtClean="0"/>
              <a:t>God's kingdom first (</a:t>
            </a:r>
            <a:r>
              <a:rPr lang="en-US" b="1" cap="all" dirty="0" smtClean="0"/>
              <a:t>MATTHEW 6:33</a:t>
            </a:r>
            <a:r>
              <a:rPr lang="en-US" dirty="0" smtClean="0"/>
              <a:t>; </a:t>
            </a:r>
            <a:r>
              <a:rPr lang="en-US" b="1" cap="all" dirty="0" smtClean="0"/>
              <a:t>LUKE 12:31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God in prayer (</a:t>
            </a:r>
            <a:r>
              <a:rPr lang="en-US" b="1" cap="all" dirty="0" smtClean="0"/>
              <a:t>MATTHEW 7:7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To edify the church (</a:t>
            </a:r>
            <a:r>
              <a:rPr lang="en-US" b="1" cap="all" dirty="0" smtClean="0"/>
              <a:t>1 CORINTHIANS 14:12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Things above (</a:t>
            </a:r>
            <a:r>
              <a:rPr lang="en-US" b="1" cap="all" dirty="0" smtClean="0"/>
              <a:t>COLOSSIANS 3:1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One Command to Stand Fast:</a:t>
            </a:r>
            <a:endParaRPr lang="en-US" dirty="0" smtClean="0"/>
          </a:p>
          <a:p>
            <a:pPr lvl="0"/>
            <a:r>
              <a:rPr lang="en-US" dirty="0" smtClean="0"/>
              <a:t>Stand fast, and hold Christian traditions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2 THESSALONIANS 2:15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1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Three Things to Stand Fast With:</a:t>
            </a:r>
            <a:endParaRPr lang="en-US" dirty="0" smtClean="0"/>
          </a:p>
          <a:p>
            <a:pPr lvl="0"/>
            <a:r>
              <a:rPr lang="en-US" dirty="0" smtClean="0"/>
              <a:t>Loins girt about with truth</a:t>
            </a:r>
          </a:p>
          <a:p>
            <a:pPr lvl="0"/>
            <a:r>
              <a:rPr lang="en-US" dirty="0" smtClean="0"/>
              <a:t>Breastplate of righteousness</a:t>
            </a:r>
          </a:p>
          <a:p>
            <a:pPr lvl="0"/>
            <a:r>
              <a:rPr lang="en-US" dirty="0" smtClean="0"/>
              <a:t>Feet shod with the preparation of the gospel of peace (</a:t>
            </a:r>
            <a:r>
              <a:rPr lang="en-US" b="1" cap="all" dirty="0" smtClean="0"/>
              <a:t>EPHESIANS 6:14-15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Five Things to Stand in:</a:t>
            </a:r>
            <a:endParaRPr lang="en-US" dirty="0" smtClean="0"/>
          </a:p>
          <a:p>
            <a:pPr lvl="0"/>
            <a:r>
              <a:rPr lang="en-US" dirty="0" smtClean="0"/>
              <a:t>Faith (</a:t>
            </a:r>
            <a:r>
              <a:rPr lang="en-US" b="1" cap="all" dirty="0" smtClean="0"/>
              <a:t>1 CORINTHIANS 16:13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Liberty (</a:t>
            </a:r>
            <a:r>
              <a:rPr lang="en-US" b="1" cap="all" dirty="0" smtClean="0"/>
              <a:t>GALATIANS 5:1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One spirit (</a:t>
            </a:r>
            <a:r>
              <a:rPr lang="en-US" b="1" cap="all" dirty="0" smtClean="0"/>
              <a:t>PHILIPPIANS 1:27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One mind (</a:t>
            </a:r>
            <a:r>
              <a:rPr lang="en-US" b="1" cap="all" dirty="0" smtClean="0"/>
              <a:t>PHILIPPIANS 1:27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The Lord (</a:t>
            </a:r>
            <a:r>
              <a:rPr lang="en-US" b="1" cap="all" dirty="0" smtClean="0"/>
              <a:t>PHILIPPIANS 4:1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5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05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Eight </a:t>
            </a:r>
            <a:r>
              <a:rPr lang="en-US" b="1" dirty="0"/>
              <a:t>Things to Think on:</a:t>
            </a:r>
            <a:endParaRPr lang="en-US" dirty="0"/>
          </a:p>
          <a:p>
            <a:pPr lvl="0"/>
            <a:r>
              <a:rPr lang="en-US" dirty="0"/>
              <a:t>Things about your true self (</a:t>
            </a:r>
            <a:r>
              <a:rPr lang="en-US" b="1" cap="all" dirty="0"/>
              <a:t>ROMANS 12:3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>1 </a:t>
            </a:r>
            <a:r>
              <a:rPr lang="en-US" b="1" cap="all" dirty="0"/>
              <a:t>CORINTHIANS 3:18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Things true</a:t>
            </a:r>
          </a:p>
          <a:p>
            <a:pPr lvl="0"/>
            <a:r>
              <a:rPr lang="en-US" dirty="0"/>
              <a:t>Things honest</a:t>
            </a:r>
          </a:p>
          <a:p>
            <a:pPr lvl="0"/>
            <a:r>
              <a:rPr lang="en-US" dirty="0"/>
              <a:t>Things just</a:t>
            </a:r>
          </a:p>
          <a:p>
            <a:pPr lvl="0"/>
            <a:r>
              <a:rPr lang="en-US" dirty="0"/>
              <a:t>Things pure</a:t>
            </a:r>
          </a:p>
          <a:p>
            <a:pPr lvl="0"/>
            <a:r>
              <a:rPr lang="en-US" dirty="0"/>
              <a:t>Things lovely</a:t>
            </a:r>
          </a:p>
          <a:p>
            <a:pPr lvl="0"/>
            <a:r>
              <a:rPr lang="en-US" dirty="0"/>
              <a:t>Things of good report</a:t>
            </a:r>
          </a:p>
          <a:p>
            <a:pPr lvl="0"/>
            <a:r>
              <a:rPr lang="en-US" dirty="0"/>
              <a:t>Things of virtue (</a:t>
            </a:r>
            <a:r>
              <a:rPr lang="en-US" b="1" cap="all" dirty="0"/>
              <a:t>PHILIPPIANS 4:8</a:t>
            </a:r>
            <a:r>
              <a:rPr lang="en-US" dirty="0"/>
              <a:t>)</a:t>
            </a:r>
          </a:p>
          <a:p>
            <a:r>
              <a:rPr lang="en-US" b="1" dirty="0"/>
              <a:t>One Way to Think:</a:t>
            </a:r>
            <a:endParaRPr lang="en-US" dirty="0"/>
          </a:p>
          <a:p>
            <a:r>
              <a:rPr lang="en-US" dirty="0"/>
              <a:t>Think soberly (</a:t>
            </a:r>
            <a:r>
              <a:rPr lang="en-US" b="1" cap="all" dirty="0"/>
              <a:t>ROMANS 12:3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9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00800"/>
          </a:xfrm>
        </p:spPr>
        <p:txBody>
          <a:bodyPr>
            <a:normAutofit/>
          </a:bodyPr>
          <a:lstStyle/>
          <a:p>
            <a:r>
              <a:rPr lang="en-US" b="1" dirty="0" smtClean="0"/>
              <a:t>Five Commands to "Submit":</a:t>
            </a:r>
            <a:endParaRPr lang="en-US" dirty="0" smtClean="0"/>
          </a:p>
          <a:p>
            <a:pPr lvl="0"/>
            <a:r>
              <a:rPr lang="en-US" dirty="0" smtClean="0"/>
              <a:t>Submit one to another (</a:t>
            </a:r>
            <a:r>
              <a:rPr lang="en-US" b="1" cap="all" dirty="0" smtClean="0"/>
              <a:t>EPHESIANS 5:21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Submit to God (</a:t>
            </a:r>
            <a:r>
              <a:rPr lang="en-US" b="1" cap="all" dirty="0" smtClean="0"/>
              <a:t>JAMES 4:7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Submit to every ordinance of man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1 PETER 2:13-14</a:t>
            </a:r>
            <a:r>
              <a:rPr lang="en-US" dirty="0" smtClean="0"/>
              <a:t>; </a:t>
            </a:r>
            <a:r>
              <a:rPr lang="en-US" b="1" cap="all" dirty="0" smtClean="0"/>
              <a:t>ROMANS 13:1-8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Younger ones are to submit to their elders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1 PETER 5:5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Wives must submit to their husbands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EPHESIANS 5:22</a:t>
            </a:r>
            <a:r>
              <a:rPr lang="en-US" dirty="0" smtClean="0"/>
              <a:t>; </a:t>
            </a:r>
            <a:r>
              <a:rPr lang="en-US" b="1" cap="all" dirty="0" smtClean="0"/>
              <a:t>COLOSSIANS 3:18</a:t>
            </a:r>
            <a:r>
              <a:rPr lang="en-US" dirty="0" smtClean="0"/>
              <a:t>; </a:t>
            </a:r>
            <a:br>
              <a:rPr lang="en-US" dirty="0" smtClean="0"/>
            </a:br>
            <a:r>
              <a:rPr lang="en-US" b="1" cap="all" dirty="0" smtClean="0"/>
              <a:t>1 PETER 3:1-6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983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629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Twelve "Take's":</a:t>
            </a:r>
            <a:endParaRPr lang="en-US" dirty="0"/>
          </a:p>
          <a:p>
            <a:pPr lvl="0"/>
            <a:r>
              <a:rPr lang="en-US" dirty="0"/>
              <a:t>Take no anxious thought for necessities of life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MATTHEW 6:25,31</a:t>
            </a:r>
            <a:r>
              <a:rPr lang="en-US" dirty="0"/>
              <a:t>; </a:t>
            </a:r>
            <a:r>
              <a:rPr lang="en-US" b="1" cap="all" dirty="0"/>
              <a:t>LUKE 12:22-30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no anxious thought of tomorrow (</a:t>
            </a:r>
            <a:r>
              <a:rPr lang="en-US" b="1" cap="all" dirty="0"/>
              <a:t>MATTHEW 6:34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no anxious thought of </a:t>
            </a:r>
            <a:r>
              <a:rPr lang="en-US" dirty="0" smtClean="0"/>
              <a:t>defense </a:t>
            </a:r>
            <a:r>
              <a:rPr lang="en-US" dirty="0"/>
              <a:t>(</a:t>
            </a:r>
            <a:r>
              <a:rPr lang="en-US" b="1" cap="all" dirty="0"/>
              <a:t>MATTHEW 10:19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>MARK </a:t>
            </a:r>
            <a:r>
              <a:rPr lang="en-US" b="1" cap="all" dirty="0"/>
              <a:t>13:9-11</a:t>
            </a:r>
            <a:r>
              <a:rPr lang="en-US" dirty="0"/>
              <a:t>; </a:t>
            </a:r>
            <a:r>
              <a:rPr lang="en-US" b="1" cap="all" dirty="0"/>
              <a:t>LUKE 12:11-12</a:t>
            </a:r>
            <a:r>
              <a:rPr lang="en-US" dirty="0"/>
              <a:t>; </a:t>
            </a:r>
            <a:r>
              <a:rPr lang="en-US" b="1" cap="all" dirty="0"/>
              <a:t>LUKE 21:14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my yoke upon you (</a:t>
            </a:r>
            <a:r>
              <a:rPr lang="en-US" b="1" cap="all" dirty="0"/>
              <a:t>MATTHEW 11:29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advantage of freedom (</a:t>
            </a:r>
            <a:r>
              <a:rPr lang="en-US" b="1" cap="all" dirty="0"/>
              <a:t>1 CORINTHIANS 7:21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the Lord's Supper in remembrance of Christ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1 CORINTHIANS 11:24-26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the shield of faith (</a:t>
            </a:r>
            <a:r>
              <a:rPr lang="en-US" b="1" cap="all" dirty="0"/>
              <a:t>EPHESIANS 6:16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the helmet of salvation (</a:t>
            </a:r>
            <a:r>
              <a:rPr lang="en-US" b="1" cap="all" dirty="0"/>
              <a:t>EPHESIANS 6:17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the sword of the Spirit (</a:t>
            </a:r>
            <a:r>
              <a:rPr lang="en-US" b="1" cap="all" dirty="0"/>
              <a:t>EPHESIANS 6:17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oversight of the flock willingly (</a:t>
            </a:r>
            <a:r>
              <a:rPr lang="en-US" b="1" cap="all" dirty="0"/>
              <a:t>1 PETER 5:2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oversight of the flock without thought of personal gain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1 PETER 5:2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Take a humble seat (</a:t>
            </a:r>
            <a:r>
              <a:rPr lang="en-US" b="1" cap="all" dirty="0"/>
              <a:t>LUKE 14:8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5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Eighteen "Take Heed's":</a:t>
            </a:r>
            <a:endParaRPr lang="en-US" dirty="0" smtClean="0"/>
          </a:p>
          <a:p>
            <a:pPr lvl="0"/>
            <a:r>
              <a:rPr lang="en-US" dirty="0" smtClean="0"/>
              <a:t>Take heed that you do not alms to be seen by people (</a:t>
            </a:r>
            <a:r>
              <a:rPr lang="en-US" b="1" cap="all" dirty="0" smtClean="0"/>
              <a:t>MATTHEW 6:1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not to despise little ones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MATTHEW 18:10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not to be deceived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MATTHEW 24:4</a:t>
            </a:r>
            <a:r>
              <a:rPr lang="en-US" dirty="0" smtClean="0"/>
              <a:t>; </a:t>
            </a:r>
            <a:r>
              <a:rPr lang="en-US" b="1" cap="all" dirty="0" smtClean="0"/>
              <a:t>MARK 13:5</a:t>
            </a:r>
            <a:r>
              <a:rPr lang="en-US" dirty="0" smtClean="0"/>
              <a:t>; </a:t>
            </a:r>
            <a:r>
              <a:rPr lang="en-US" b="1" cap="all" dirty="0" smtClean="0"/>
              <a:t>LUKE 21:8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what you hear (</a:t>
            </a:r>
            <a:r>
              <a:rPr lang="en-US" b="1" cap="all" dirty="0" smtClean="0"/>
              <a:t>MARK 4:24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how you hear (</a:t>
            </a:r>
            <a:r>
              <a:rPr lang="en-US" b="1" cap="all" dirty="0" smtClean="0"/>
              <a:t>LUKE 8:18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to walk in the light (</a:t>
            </a:r>
            <a:r>
              <a:rPr lang="en-US" b="1" cap="all" dirty="0" smtClean="0"/>
              <a:t>LUKE 11:35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to rebuke and forgive (</a:t>
            </a:r>
            <a:r>
              <a:rPr lang="en-US" b="1" cap="all" dirty="0" smtClean="0"/>
              <a:t>LUKE 17:3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not to get drunk (</a:t>
            </a:r>
            <a:r>
              <a:rPr lang="en-US" b="1" cap="all" dirty="0" smtClean="0"/>
              <a:t>LUKE 21:34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8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629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Take heed not to surfeit (</a:t>
            </a:r>
            <a:r>
              <a:rPr lang="en-US" b="1" cap="all" dirty="0" smtClean="0"/>
              <a:t>LUKE 21:34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not to be overcome with cares (</a:t>
            </a:r>
            <a:r>
              <a:rPr lang="en-US" b="1" cap="all" dirty="0" smtClean="0"/>
              <a:t>LUKE 21:34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to yourselves (</a:t>
            </a:r>
            <a:r>
              <a:rPr lang="en-US" b="1" cap="all" dirty="0" smtClean="0"/>
              <a:t>MARK 13:9</a:t>
            </a:r>
            <a:r>
              <a:rPr lang="en-US" dirty="0" smtClean="0"/>
              <a:t>; </a:t>
            </a:r>
            <a:r>
              <a:rPr lang="en-US" b="1" cap="all" dirty="0" smtClean="0"/>
              <a:t>LUKE 17:3</a:t>
            </a:r>
            <a:r>
              <a:rPr lang="en-US" dirty="0" smtClean="0"/>
              <a:t>; </a:t>
            </a:r>
            <a:br>
              <a:rPr lang="en-US" dirty="0" smtClean="0"/>
            </a:br>
            <a:r>
              <a:rPr lang="en-US" b="1" cap="all" dirty="0" smtClean="0"/>
              <a:t>LUKE 21:34</a:t>
            </a:r>
            <a:r>
              <a:rPr lang="en-US" dirty="0" smtClean="0"/>
              <a:t>; </a:t>
            </a:r>
            <a:r>
              <a:rPr lang="en-US" b="1" cap="all" dirty="0" smtClean="0"/>
              <a:t>ACTS 20:28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to the flock of God (</a:t>
            </a:r>
            <a:r>
              <a:rPr lang="en-US" b="1" cap="all" dirty="0" smtClean="0"/>
              <a:t>ACTS 20:28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lest you misuse your liberty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1 CORINTHIANS 8:9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lest you fall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1 CORINTHIANS 10:12</a:t>
            </a:r>
            <a:r>
              <a:rPr lang="en-US" dirty="0" smtClean="0"/>
              <a:t>; </a:t>
            </a:r>
            <a:r>
              <a:rPr lang="en-US" b="1" cap="all" dirty="0" smtClean="0"/>
              <a:t>ROMANS 11:21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to your ministry (</a:t>
            </a:r>
            <a:r>
              <a:rPr lang="en-US" b="1" cap="all" dirty="0" smtClean="0"/>
              <a:t>COLOSSIANS 4:17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that you destroy not one another (</a:t>
            </a:r>
            <a:r>
              <a:rPr lang="en-US" b="1" cap="all" dirty="0" smtClean="0"/>
              <a:t>GALATIANS 5:15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to yourself and your doctrine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1 TIMOTHY 4:16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Take heed not to backslide (</a:t>
            </a:r>
            <a:r>
              <a:rPr lang="en-US" b="1" cap="all" dirty="0" smtClean="0"/>
              <a:t>HEBREWS 3:12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9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Two Ways Not to Walk on:</a:t>
            </a:r>
            <a:endParaRPr lang="en-US" dirty="0"/>
          </a:p>
          <a:p>
            <a:pPr lvl="0"/>
            <a:r>
              <a:rPr lang="en-US" dirty="0"/>
              <a:t>As Sinners (</a:t>
            </a:r>
            <a:r>
              <a:rPr lang="en-US" b="1" cap="all" dirty="0"/>
              <a:t>EPHESIANS 4:17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As fools (</a:t>
            </a:r>
            <a:r>
              <a:rPr lang="en-US" b="1" cap="all" dirty="0"/>
              <a:t>EPHESIANS 5:15</a:t>
            </a:r>
            <a:r>
              <a:rPr lang="en-US" dirty="0"/>
              <a:t>)</a:t>
            </a:r>
          </a:p>
          <a:p>
            <a:r>
              <a:rPr lang="en-US" b="1" dirty="0"/>
              <a:t>Four "Thou </a:t>
            </a:r>
            <a:r>
              <a:rPr lang="en-US" b="1" dirty="0" err="1"/>
              <a:t>Shalt's</a:t>
            </a:r>
            <a:r>
              <a:rPr lang="en-US" b="1" dirty="0"/>
              <a:t>":</a:t>
            </a:r>
            <a:endParaRPr lang="en-US" dirty="0"/>
          </a:p>
          <a:p>
            <a:pPr lvl="0"/>
            <a:r>
              <a:rPr lang="en-US" dirty="0"/>
              <a:t>Thou shalt worship God only (</a:t>
            </a:r>
            <a:r>
              <a:rPr lang="en-US" b="1" cap="all" dirty="0"/>
              <a:t>MATTHEW 4:10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>LUKE </a:t>
            </a:r>
            <a:r>
              <a:rPr lang="en-US" b="1" cap="all" dirty="0"/>
              <a:t>4:8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Thou shalt serve God only (</a:t>
            </a:r>
            <a:r>
              <a:rPr lang="en-US" b="1" cap="all" dirty="0"/>
              <a:t>MATTHEW 4:10</a:t>
            </a:r>
            <a:r>
              <a:rPr lang="en-US" dirty="0"/>
              <a:t>; </a:t>
            </a:r>
            <a:r>
              <a:rPr lang="en-US" b="1" cap="all" dirty="0"/>
              <a:t>LUKE 4:8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Thou shalt love </a:t>
            </a:r>
            <a:r>
              <a:rPr lang="en-US" dirty="0" err="1"/>
              <a:t>neighbours</a:t>
            </a:r>
            <a:r>
              <a:rPr lang="en-US" dirty="0"/>
              <a:t> as yourself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MATTHEW 5:43</a:t>
            </a:r>
            <a:r>
              <a:rPr lang="en-US" dirty="0"/>
              <a:t>; </a:t>
            </a:r>
            <a:r>
              <a:rPr lang="en-US" b="1" cap="all" dirty="0"/>
              <a:t>MATTHEW 19:19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>MATTHEW </a:t>
            </a:r>
            <a:r>
              <a:rPr lang="en-US" b="1" cap="all" dirty="0"/>
              <a:t>22:39</a:t>
            </a:r>
            <a:r>
              <a:rPr lang="en-US" dirty="0"/>
              <a:t>; </a:t>
            </a:r>
            <a:r>
              <a:rPr lang="en-US" b="1" cap="all" dirty="0"/>
              <a:t>MARK 12:31</a:t>
            </a:r>
            <a:r>
              <a:rPr lang="en-US" dirty="0" smtClean="0"/>
              <a:t>; </a:t>
            </a:r>
            <a:r>
              <a:rPr lang="en-US" b="1" cap="all" dirty="0" smtClean="0"/>
              <a:t>LUKE </a:t>
            </a:r>
            <a:r>
              <a:rPr lang="en-US" b="1" cap="all" dirty="0"/>
              <a:t>10:27</a:t>
            </a:r>
            <a:r>
              <a:rPr lang="en-US" dirty="0"/>
              <a:t>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all" dirty="0" smtClean="0"/>
              <a:t>ROMANS </a:t>
            </a:r>
            <a:r>
              <a:rPr lang="en-US" b="1" cap="all" dirty="0"/>
              <a:t>13:9</a:t>
            </a:r>
            <a:r>
              <a:rPr lang="en-US" dirty="0"/>
              <a:t>; </a:t>
            </a:r>
            <a:r>
              <a:rPr lang="en-US" b="1" cap="all" dirty="0"/>
              <a:t>GALATIANS 5:14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Thou shalt love God wholeheartedly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MATTHEW 22:37</a:t>
            </a:r>
            <a:r>
              <a:rPr lang="en-US" dirty="0"/>
              <a:t>; </a:t>
            </a:r>
            <a:r>
              <a:rPr lang="en-US" b="1" cap="all" dirty="0"/>
              <a:t>MARK 12:30</a:t>
            </a:r>
            <a:r>
              <a:rPr lang="en-US" dirty="0"/>
              <a:t>; </a:t>
            </a:r>
            <a:r>
              <a:rPr lang="en-US" b="1" cap="all" dirty="0"/>
              <a:t>LUKE 10:27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3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Our goal is to educate us upon what God wants us to do.</a:t>
            </a:r>
          </a:p>
          <a:p>
            <a:r>
              <a:rPr lang="en-US" dirty="0" smtClean="0"/>
              <a:t>By doing these things, we shall gain entrance into heaven.</a:t>
            </a:r>
          </a:p>
          <a:p>
            <a:r>
              <a:rPr lang="en-US" dirty="0" smtClean="0"/>
              <a:t>We have seen the “be/be not” passages.</a:t>
            </a:r>
          </a:p>
          <a:p>
            <a:r>
              <a:rPr lang="en-US" dirty="0" smtClean="0"/>
              <a:t>We have seen the “let/let not, let us/let us not” passages.</a:t>
            </a:r>
          </a:p>
          <a:p>
            <a:r>
              <a:rPr lang="en-US" dirty="0" smtClean="0"/>
              <a:t>And we have seen an additional 150 verses of miscellaneous commands.</a:t>
            </a:r>
          </a:p>
          <a:p>
            <a:r>
              <a:rPr lang="en-US" dirty="0" smtClean="0"/>
              <a:t>Here are more miscellaneous commands.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9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Seven Things to Walk in:</a:t>
            </a:r>
            <a:endParaRPr lang="en-US" dirty="0" smtClean="0"/>
          </a:p>
          <a:p>
            <a:pPr lvl="0"/>
            <a:r>
              <a:rPr lang="en-US" dirty="0" smtClean="0"/>
              <a:t>The Spirit (</a:t>
            </a:r>
            <a:r>
              <a:rPr lang="en-US" b="1" cap="all" dirty="0" smtClean="0"/>
              <a:t>GALATIANS 5:16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Love (</a:t>
            </a:r>
            <a:r>
              <a:rPr lang="en-US" b="1" cap="all" dirty="0" smtClean="0"/>
              <a:t>EPHESIANS 5:2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The light (</a:t>
            </a:r>
            <a:r>
              <a:rPr lang="en-US" b="1" cap="all" dirty="0" smtClean="0"/>
              <a:t>EPHESIANS 5:8-9</a:t>
            </a:r>
            <a:r>
              <a:rPr lang="en-US" dirty="0" smtClean="0"/>
              <a:t>; </a:t>
            </a:r>
            <a:r>
              <a:rPr lang="en-US" b="1" cap="all" dirty="0" smtClean="0"/>
              <a:t>1 JOHN 1:7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Watchfulness (</a:t>
            </a:r>
            <a:r>
              <a:rPr lang="en-US" b="1" cap="all" dirty="0" smtClean="0"/>
              <a:t>EPHESIANS 6:18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Christ (</a:t>
            </a:r>
            <a:r>
              <a:rPr lang="en-US" b="1" cap="all" dirty="0" smtClean="0"/>
              <a:t>COLOSSIANS 2:6-7</a:t>
            </a:r>
            <a:r>
              <a:rPr lang="en-US" dirty="0" smtClean="0"/>
              <a:t>; </a:t>
            </a:r>
            <a:r>
              <a:rPr lang="en-US" b="1" cap="all" dirty="0" smtClean="0"/>
              <a:t>2 CORINTHIANS 5:17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Wisdom (</a:t>
            </a:r>
            <a:r>
              <a:rPr lang="en-US" b="1" cap="all" dirty="0" smtClean="0"/>
              <a:t>COLOSSIANS 4:5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Honesty (</a:t>
            </a:r>
            <a:r>
              <a:rPr lang="en-US" b="1" cap="all" dirty="0" smtClean="0"/>
              <a:t>1 THESSALONIANS 4:12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896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r>
              <a:rPr lang="en-US" dirty="0" smtClean="0"/>
              <a:t>So far with this lesson and previous lessons, we have covered about 750 commands.</a:t>
            </a:r>
          </a:p>
          <a:p>
            <a:r>
              <a:rPr lang="en-US" dirty="0" smtClean="0"/>
              <a:t>Yes, some are specific to certain individuals and have no application to us.</a:t>
            </a:r>
          </a:p>
          <a:p>
            <a:r>
              <a:rPr lang="en-US" dirty="0" smtClean="0"/>
              <a:t>Some are written to people of another dispensation.</a:t>
            </a:r>
          </a:p>
          <a:p>
            <a:r>
              <a:rPr lang="en-US" dirty="0" smtClean="0"/>
              <a:t>But that should not keep us from trying to keep as many commands of God as we can.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7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477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Three Ways to Live:</a:t>
            </a:r>
            <a:endParaRPr lang="en-US" dirty="0"/>
          </a:p>
          <a:p>
            <a:pPr lvl="0"/>
            <a:r>
              <a:rPr lang="en-US" dirty="0"/>
              <a:t>Live peacefully (</a:t>
            </a:r>
            <a:r>
              <a:rPr lang="en-US" b="1" cap="all" dirty="0"/>
              <a:t>ROMANS 12:18</a:t>
            </a:r>
            <a:r>
              <a:rPr lang="en-US" dirty="0"/>
              <a:t>; </a:t>
            </a:r>
            <a:r>
              <a:rPr lang="en-US" b="1" cap="all" dirty="0"/>
              <a:t>2 CORINTHIANS 13:11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Live free from anxiety and undue care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1 CORINTHIANS 7:28-35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Live no longer in lusts of sin (</a:t>
            </a:r>
            <a:r>
              <a:rPr lang="en-US" b="1" cap="all" dirty="0"/>
              <a:t>1 PETER 4:2</a:t>
            </a:r>
            <a:r>
              <a:rPr lang="en-US" dirty="0"/>
              <a:t>)</a:t>
            </a:r>
          </a:p>
          <a:p>
            <a:r>
              <a:rPr lang="en-US" b="1" dirty="0"/>
              <a:t>Four Commands to "Love":</a:t>
            </a:r>
            <a:endParaRPr lang="en-US" dirty="0"/>
          </a:p>
          <a:p>
            <a:pPr lvl="0"/>
            <a:r>
              <a:rPr lang="en-US" dirty="0"/>
              <a:t>Love your enemies (</a:t>
            </a:r>
            <a:r>
              <a:rPr lang="en-US" b="1" cap="all" dirty="0"/>
              <a:t>MATTHEW 5:44</a:t>
            </a:r>
            <a:r>
              <a:rPr lang="en-US" dirty="0"/>
              <a:t>; </a:t>
            </a:r>
            <a:r>
              <a:rPr lang="en-US" b="1" cap="all" dirty="0"/>
              <a:t>LUKE 6:27,35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Love your fellow Christians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JOHN 13:34</a:t>
            </a:r>
            <a:r>
              <a:rPr lang="en-US" dirty="0"/>
              <a:t>; </a:t>
            </a:r>
            <a:r>
              <a:rPr lang="en-US" b="1" cap="all" dirty="0"/>
              <a:t>JOHN 15:12,17</a:t>
            </a:r>
            <a:r>
              <a:rPr lang="en-US" dirty="0"/>
              <a:t>; </a:t>
            </a:r>
            <a:r>
              <a:rPr lang="en-US" b="1" cap="all" dirty="0"/>
              <a:t>GALATIANS 5:14</a:t>
            </a:r>
            <a:r>
              <a:rPr lang="en-US" dirty="0"/>
              <a:t>; </a:t>
            </a:r>
            <a:r>
              <a:rPr lang="en-US" b="1" cap="all" dirty="0"/>
              <a:t>1 PETER 2:17</a:t>
            </a:r>
            <a:r>
              <a:rPr lang="en-US" dirty="0"/>
              <a:t>; </a:t>
            </a:r>
            <a:r>
              <a:rPr lang="en-US" b="1" cap="all" dirty="0"/>
              <a:t>1 JOHN 3:23</a:t>
            </a:r>
            <a:r>
              <a:rPr lang="en-US" dirty="0"/>
              <a:t>; </a:t>
            </a:r>
            <a:r>
              <a:rPr lang="en-US" b="1" cap="all" dirty="0" smtClean="0"/>
              <a:t>2 </a:t>
            </a:r>
            <a:r>
              <a:rPr lang="en-US" b="1" cap="all" dirty="0"/>
              <a:t>JOHN </a:t>
            </a:r>
            <a:r>
              <a:rPr lang="en-US" b="1" cap="all" dirty="0" smtClean="0"/>
              <a:t>5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Love the brotherhood (</a:t>
            </a:r>
            <a:r>
              <a:rPr lang="en-US" b="1" cap="all" dirty="0"/>
              <a:t>1 PETER 2:17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Love your brother (</a:t>
            </a:r>
            <a:r>
              <a:rPr lang="en-US" b="1" cap="all" dirty="0"/>
              <a:t>1 JOHN 4:21</a:t>
            </a:r>
            <a:r>
              <a:rPr lang="en-US" dirty="0"/>
              <a:t>)</a:t>
            </a:r>
          </a:p>
          <a:p>
            <a:r>
              <a:rPr lang="en-US" b="1" dirty="0"/>
              <a:t>Two Things Not to Love:</a:t>
            </a:r>
            <a:endParaRPr lang="en-US" dirty="0"/>
          </a:p>
          <a:p>
            <a:pPr lvl="0"/>
            <a:r>
              <a:rPr lang="en-US" dirty="0"/>
              <a:t>The world (</a:t>
            </a:r>
            <a:r>
              <a:rPr lang="en-US" b="1" cap="all" dirty="0"/>
              <a:t>1 JOHN 2:15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Things in the world (</a:t>
            </a:r>
            <a:r>
              <a:rPr lang="en-US" b="1" cap="all" dirty="0"/>
              <a:t>1 JOHN 2:15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2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Three Ways to Love:</a:t>
            </a:r>
            <a:endParaRPr lang="en-US" dirty="0" smtClean="0"/>
          </a:p>
          <a:p>
            <a:pPr lvl="0"/>
            <a:r>
              <a:rPr lang="en-US" dirty="0" smtClean="0"/>
              <a:t>Fervently (</a:t>
            </a:r>
            <a:r>
              <a:rPr lang="en-US" b="1" cap="all" dirty="0" smtClean="0"/>
              <a:t>1 PETER 2:22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With a pure heart (</a:t>
            </a:r>
            <a:r>
              <a:rPr lang="en-US" b="1" cap="all" dirty="0" smtClean="0"/>
              <a:t>1 PETER 2:22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As brethren (</a:t>
            </a:r>
            <a:r>
              <a:rPr lang="en-US" b="1" cap="all" dirty="0" smtClean="0"/>
              <a:t>1 PETER 3:8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One Person to Pray to:</a:t>
            </a:r>
            <a:endParaRPr lang="en-US" dirty="0" smtClean="0"/>
          </a:p>
          <a:p>
            <a:r>
              <a:rPr lang="en-US" dirty="0" smtClean="0"/>
              <a:t>Pray to thy Father (</a:t>
            </a:r>
            <a:r>
              <a:rPr lang="en-US" b="1" cap="all" dirty="0" smtClean="0"/>
              <a:t>MATTHEW 6:6,9</a:t>
            </a:r>
            <a:r>
              <a:rPr lang="en-US" dirty="0" smtClean="0"/>
              <a:t>; </a:t>
            </a:r>
            <a:br>
              <a:rPr lang="en-US" dirty="0" smtClean="0"/>
            </a:br>
            <a:r>
              <a:rPr lang="en-US" b="1" cap="all" dirty="0" smtClean="0"/>
              <a:t>JOHN 16:23-26</a:t>
            </a:r>
            <a:r>
              <a:rPr lang="en-US" dirty="0" smtClean="0"/>
              <a:t>) </a:t>
            </a:r>
          </a:p>
          <a:p>
            <a:r>
              <a:rPr lang="en-US" b="1" dirty="0" smtClean="0"/>
              <a:t>Three Things to Pray for:</a:t>
            </a:r>
            <a:endParaRPr lang="en-US" dirty="0" smtClean="0"/>
          </a:p>
          <a:p>
            <a:pPr lvl="0"/>
            <a:r>
              <a:rPr lang="en-US" dirty="0" smtClean="0"/>
              <a:t>Your persecutors (</a:t>
            </a:r>
            <a:r>
              <a:rPr lang="en-US" b="1" cap="all" dirty="0" smtClean="0"/>
              <a:t>MATTHEW 5:44</a:t>
            </a:r>
            <a:r>
              <a:rPr lang="en-US" dirty="0" smtClean="0"/>
              <a:t>; </a:t>
            </a:r>
            <a:r>
              <a:rPr lang="en-US" b="1" cap="all" dirty="0" smtClean="0"/>
              <a:t>LUKE 6:28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For </a:t>
            </a:r>
            <a:r>
              <a:rPr lang="en-US" dirty="0" err="1" smtClean="0"/>
              <a:t>labourers</a:t>
            </a:r>
            <a:r>
              <a:rPr lang="en-US" dirty="0" smtClean="0"/>
              <a:t> (</a:t>
            </a:r>
            <a:r>
              <a:rPr lang="en-US" b="1" cap="all" dirty="0" smtClean="0"/>
              <a:t>MATTHEW 9:38</a:t>
            </a:r>
            <a:r>
              <a:rPr lang="en-US" dirty="0" smtClean="0"/>
              <a:t>; </a:t>
            </a:r>
            <a:r>
              <a:rPr lang="en-US" b="1" cap="all" dirty="0" smtClean="0"/>
              <a:t>LUKE 10:2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For one another (</a:t>
            </a:r>
            <a:r>
              <a:rPr lang="en-US" b="1" cap="all" dirty="0" smtClean="0"/>
              <a:t>JAMES 5:16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3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6477000"/>
          </a:xfrm>
        </p:spPr>
        <p:txBody>
          <a:bodyPr>
            <a:normAutofit/>
          </a:bodyPr>
          <a:lstStyle/>
          <a:p>
            <a:r>
              <a:rPr lang="en-US" b="1" dirty="0" smtClean="0"/>
              <a:t>Two Ways Not to Pray:</a:t>
            </a:r>
            <a:endParaRPr lang="en-US" dirty="0" smtClean="0"/>
          </a:p>
          <a:p>
            <a:pPr lvl="0"/>
            <a:r>
              <a:rPr lang="en-US" dirty="0" smtClean="0"/>
              <a:t>Use not vain repetitions like the heathen (</a:t>
            </a:r>
            <a:r>
              <a:rPr lang="en-US" b="1" cap="all" dirty="0" smtClean="0"/>
              <a:t>MATTHEW 6:7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Do not pray as hypocrites (</a:t>
            </a:r>
            <a:r>
              <a:rPr lang="en-US" b="1" cap="all" dirty="0" smtClean="0"/>
              <a:t>MATTHEW 6:5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Three Ways to Pray:</a:t>
            </a:r>
            <a:endParaRPr lang="en-US" dirty="0" smtClean="0"/>
          </a:p>
          <a:p>
            <a:pPr lvl="0"/>
            <a:r>
              <a:rPr lang="en-US" dirty="0" smtClean="0"/>
              <a:t>After this manner pray (</a:t>
            </a:r>
            <a:r>
              <a:rPr lang="en-US" b="1" cap="all" dirty="0" smtClean="0"/>
              <a:t>MATTHEW 6:9-13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Ask, seek, knock (</a:t>
            </a:r>
            <a:r>
              <a:rPr lang="en-US" b="1" cap="all" dirty="0" smtClean="0"/>
              <a:t>MATTHEW 7:7-11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Pray in the Spirit (</a:t>
            </a:r>
            <a:r>
              <a:rPr lang="en-US" b="1" cap="all" dirty="0" smtClean="0"/>
              <a:t>JUDE 20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1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05600"/>
          </a:xfrm>
        </p:spPr>
        <p:txBody>
          <a:bodyPr>
            <a:normAutofit/>
          </a:bodyPr>
          <a:lstStyle/>
          <a:p>
            <a:r>
              <a:rPr lang="en-US" b="1" dirty="0" smtClean="0"/>
              <a:t>Five </a:t>
            </a:r>
            <a:r>
              <a:rPr lang="en-US" b="1" dirty="0"/>
              <a:t>Things to Prove:</a:t>
            </a:r>
            <a:endParaRPr lang="en-US" dirty="0"/>
          </a:p>
          <a:p>
            <a:pPr lvl="0"/>
            <a:r>
              <a:rPr lang="en-US" dirty="0"/>
              <a:t>Prove yourself (</a:t>
            </a:r>
            <a:r>
              <a:rPr lang="en-US" b="1" cap="all" dirty="0"/>
              <a:t>2 CORINTHIANS 13:5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Prove what is acceptable to God (</a:t>
            </a:r>
            <a:r>
              <a:rPr lang="en-US" b="1" cap="all" dirty="0"/>
              <a:t>EPHESIANS 5:10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Prove all things (</a:t>
            </a:r>
            <a:r>
              <a:rPr lang="en-US" b="1" cap="all" dirty="0"/>
              <a:t>1 THESSALONIANS 5:21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Prove accusations against elders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/>
              <a:t>1 TIMOTHY 5:19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Prove what the will of God is </a:t>
            </a:r>
            <a:r>
              <a:rPr lang="en-US" b="1" dirty="0" smtClean="0"/>
              <a:t>(Romans 12:2)</a:t>
            </a:r>
            <a:endParaRPr lang="en-US" b="1" dirty="0"/>
          </a:p>
          <a:p>
            <a:r>
              <a:rPr lang="en-US" b="1" dirty="0" smtClean="0"/>
              <a:t>Three </a:t>
            </a:r>
            <a:r>
              <a:rPr lang="en-US" b="1" dirty="0"/>
              <a:t>Commands to Rejoice:</a:t>
            </a:r>
            <a:endParaRPr lang="en-US" dirty="0"/>
          </a:p>
          <a:p>
            <a:pPr lvl="0"/>
            <a:r>
              <a:rPr lang="en-US" dirty="0"/>
              <a:t>Rejoice (</a:t>
            </a:r>
            <a:r>
              <a:rPr lang="en-US" b="1" cap="all" dirty="0"/>
              <a:t>MATTHEW 5:12</a:t>
            </a:r>
            <a:r>
              <a:rPr lang="en-US" dirty="0"/>
              <a:t>; </a:t>
            </a:r>
            <a:r>
              <a:rPr lang="en-US" b="1" cap="all" dirty="0"/>
              <a:t>ROMANS 15:10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Rejoice evermore (</a:t>
            </a:r>
            <a:r>
              <a:rPr lang="en-US" b="1" cap="all" dirty="0"/>
              <a:t>1 THESSALONIANS 5:16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Rejoice always </a:t>
            </a:r>
            <a:r>
              <a:rPr lang="en-US" b="1" dirty="0" smtClean="0"/>
              <a:t>(Philippians 4:4)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4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Eight "Put </a:t>
            </a:r>
            <a:r>
              <a:rPr lang="en-US" b="1" dirty="0" err="1" smtClean="0"/>
              <a:t>Away's</a:t>
            </a:r>
            <a:r>
              <a:rPr lang="en-US" b="1" dirty="0" smtClean="0"/>
              <a:t>":</a:t>
            </a:r>
            <a:endParaRPr lang="en-US" dirty="0" smtClean="0"/>
          </a:p>
          <a:p>
            <a:pPr lvl="0"/>
            <a:r>
              <a:rPr lang="en-US" dirty="0" smtClean="0"/>
              <a:t>Put away wicked people from the congregation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1 CORINTHIANS 5:13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away lying (</a:t>
            </a:r>
            <a:r>
              <a:rPr lang="en-US" b="1" cap="all" dirty="0" smtClean="0"/>
              <a:t>EPHESIANS 4:25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away all bitterness (</a:t>
            </a:r>
            <a:r>
              <a:rPr lang="en-US" b="1" cap="all" dirty="0" smtClean="0"/>
              <a:t>EPHESIANS 4:31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away wrath (</a:t>
            </a:r>
            <a:r>
              <a:rPr lang="en-US" b="1" cap="all" dirty="0" smtClean="0"/>
              <a:t>EPHESIANS 4:31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away anger (</a:t>
            </a:r>
            <a:r>
              <a:rPr lang="en-US" b="1" cap="all" dirty="0" smtClean="0"/>
              <a:t>EPHESIANS 4:31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away </a:t>
            </a:r>
            <a:r>
              <a:rPr lang="en-US" dirty="0" err="1" smtClean="0"/>
              <a:t>clamour</a:t>
            </a:r>
            <a:r>
              <a:rPr lang="en-US" dirty="0" smtClean="0"/>
              <a:t> (</a:t>
            </a:r>
            <a:r>
              <a:rPr lang="en-US" b="1" cap="all" dirty="0" smtClean="0"/>
              <a:t>EPHESIANS 4:31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away evil speaking (</a:t>
            </a:r>
            <a:r>
              <a:rPr lang="en-US" b="1" cap="all" dirty="0" smtClean="0"/>
              <a:t>EPHESIANS 4:31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away all malice (</a:t>
            </a:r>
            <a:r>
              <a:rPr lang="en-US" b="1" cap="all" dirty="0" smtClean="0"/>
              <a:t>EPHESIANS 4:31</a:t>
            </a:r>
            <a:r>
              <a:rPr lang="en-US" dirty="0" smtClean="0"/>
              <a:t>)</a:t>
            </a:r>
          </a:p>
          <a:p>
            <a:pPr lvl="0"/>
            <a:r>
              <a:rPr lang="en-US" b="1" dirty="0" smtClean="0"/>
              <a:t>Put Aside: </a:t>
            </a:r>
            <a:br>
              <a:rPr lang="en-US" b="1" dirty="0" smtClean="0"/>
            </a:br>
            <a:r>
              <a:rPr lang="en-US" dirty="0" smtClean="0"/>
              <a:t>malice, guile, hypocrisy, envy, slander </a:t>
            </a:r>
            <a:br>
              <a:rPr lang="en-US" dirty="0" smtClean="0"/>
            </a:br>
            <a:r>
              <a:rPr lang="en-US" b="1" dirty="0" smtClean="0"/>
              <a:t>(1 Peter 2:1)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0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00800"/>
          </a:xfrm>
        </p:spPr>
        <p:txBody>
          <a:bodyPr>
            <a:normAutofit/>
          </a:bodyPr>
          <a:lstStyle/>
          <a:p>
            <a:r>
              <a:rPr lang="en-US" b="1" dirty="0" smtClean="0"/>
              <a:t>Six "Put </a:t>
            </a:r>
            <a:r>
              <a:rPr lang="en-US" b="1" dirty="0" err="1" smtClean="0"/>
              <a:t>Off's</a:t>
            </a:r>
            <a:r>
              <a:rPr lang="en-US" b="1" dirty="0" smtClean="0"/>
              <a:t>":</a:t>
            </a:r>
            <a:endParaRPr lang="en-US" dirty="0" smtClean="0"/>
          </a:p>
          <a:p>
            <a:pPr lvl="0"/>
            <a:r>
              <a:rPr lang="en-US" dirty="0" smtClean="0"/>
              <a:t>Put off the old man (</a:t>
            </a:r>
            <a:r>
              <a:rPr lang="en-US" b="1" cap="all" dirty="0" smtClean="0"/>
              <a:t>EPHESIANS 4:22</a:t>
            </a:r>
            <a:r>
              <a:rPr lang="en-US" dirty="0" smtClean="0"/>
              <a:t>; </a:t>
            </a:r>
            <a:br>
              <a:rPr lang="en-US" dirty="0" smtClean="0"/>
            </a:br>
            <a:r>
              <a:rPr lang="en-US" b="1" cap="all" dirty="0" smtClean="0"/>
              <a:t>COLOSSIANS 3:9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off anger (</a:t>
            </a:r>
            <a:r>
              <a:rPr lang="en-US" b="1" cap="all" dirty="0" smtClean="0"/>
              <a:t>COLOSSIANS 3:8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off wrath (</a:t>
            </a:r>
            <a:r>
              <a:rPr lang="en-US" b="1" cap="all" dirty="0" smtClean="0"/>
              <a:t>COLOSSIANS 3:8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off malice (</a:t>
            </a:r>
            <a:r>
              <a:rPr lang="en-US" b="1" cap="all" dirty="0" smtClean="0"/>
              <a:t>COLOSSIANS 3:8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off blasphemy (</a:t>
            </a:r>
            <a:r>
              <a:rPr lang="en-US" b="1" cap="all" dirty="0" smtClean="0"/>
              <a:t>COLOSSIANS 3:8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off filthy conversation (</a:t>
            </a:r>
            <a:r>
              <a:rPr lang="en-US" b="1" cap="all" dirty="0" smtClean="0"/>
              <a:t>COLOSSIANS 3:8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6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Twelve "Put </a:t>
            </a:r>
            <a:r>
              <a:rPr lang="en-US" b="1" dirty="0" err="1" smtClean="0"/>
              <a:t>On's</a:t>
            </a:r>
            <a:r>
              <a:rPr lang="en-US" b="1" dirty="0" smtClean="0"/>
              <a:t>":</a:t>
            </a:r>
            <a:endParaRPr lang="en-US" dirty="0" smtClean="0"/>
          </a:p>
          <a:p>
            <a:pPr lvl="0"/>
            <a:r>
              <a:rPr lang="en-US" dirty="0" smtClean="0"/>
              <a:t>Put on Christ (</a:t>
            </a:r>
            <a:r>
              <a:rPr lang="en-US" b="1" cap="all" dirty="0" smtClean="0"/>
              <a:t>ROMANS 13:14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the </a:t>
            </a:r>
            <a:r>
              <a:rPr lang="en-US" dirty="0" err="1" smtClean="0"/>
              <a:t>armour</a:t>
            </a:r>
            <a:r>
              <a:rPr lang="en-US" dirty="0" smtClean="0"/>
              <a:t> of light (</a:t>
            </a:r>
            <a:r>
              <a:rPr lang="en-US" b="1" cap="all" dirty="0" smtClean="0"/>
              <a:t>ROMANS 13:12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the new man (</a:t>
            </a:r>
            <a:r>
              <a:rPr lang="en-US" b="1" cap="all" dirty="0" smtClean="0"/>
              <a:t>EPHESIANS 4:24</a:t>
            </a:r>
            <a:r>
              <a:rPr lang="en-US" dirty="0" smtClean="0"/>
              <a:t>; </a:t>
            </a:r>
            <a:br>
              <a:rPr lang="en-US" dirty="0" smtClean="0"/>
            </a:br>
            <a:r>
              <a:rPr lang="en-US" b="1" cap="all" dirty="0" smtClean="0"/>
              <a:t>COLOSSIANS 3:10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the whole </a:t>
            </a:r>
            <a:r>
              <a:rPr lang="en-US" dirty="0" err="1" smtClean="0"/>
              <a:t>armour</a:t>
            </a:r>
            <a:r>
              <a:rPr lang="en-US" dirty="0" smtClean="0"/>
              <a:t> of God (</a:t>
            </a:r>
            <a:r>
              <a:rPr lang="en-US" b="1" cap="all" dirty="0" smtClean="0"/>
              <a:t>EPHESIANS 6:11,13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the bowels of mercy (</a:t>
            </a:r>
            <a:r>
              <a:rPr lang="en-US" b="1" cap="all" dirty="0" smtClean="0"/>
              <a:t>COLOSSIANS 3:12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kindness (</a:t>
            </a:r>
            <a:r>
              <a:rPr lang="en-US" b="1" cap="all" dirty="0" smtClean="0"/>
              <a:t>COLOSSIANS 3:12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humility (</a:t>
            </a:r>
            <a:r>
              <a:rPr lang="en-US" b="1" cap="all" dirty="0" smtClean="0"/>
              <a:t>COLOSSIANS 3:12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meekness (</a:t>
            </a:r>
            <a:r>
              <a:rPr lang="en-US" b="1" cap="all" dirty="0" smtClean="0"/>
              <a:t>COLOSSIANS 3:12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longsuffering (</a:t>
            </a:r>
            <a:r>
              <a:rPr lang="en-US" b="1" cap="all" dirty="0" smtClean="0"/>
              <a:t>COLOSSIANS 3:13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love (</a:t>
            </a:r>
            <a:r>
              <a:rPr lang="en-US" b="1" cap="all" dirty="0" smtClean="0"/>
              <a:t>COLOSSIANS 3:14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the breastplate of faith and love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cap="all" dirty="0" smtClean="0"/>
              <a:t>1 THESSALONIANS 5:8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Put on the hope of salvation (</a:t>
            </a:r>
            <a:r>
              <a:rPr lang="en-US" b="1" cap="all" dirty="0" smtClean="0"/>
              <a:t>1 THESSALONIANS 5:8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689</Words>
  <Application>Microsoft Office PowerPoint</Application>
  <PresentationFormat>On-screen Show (4:3)</PresentationFormat>
  <Paragraphs>183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Commands Of The  NEW TESTAMENT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Commands Of The  NEW TESTAMENT</dc:title>
  <dc:creator>Aarons</dc:creator>
  <cp:lastModifiedBy>Aarons</cp:lastModifiedBy>
  <cp:revision>9</cp:revision>
  <dcterms:created xsi:type="dcterms:W3CDTF">2016-01-06T15:15:08Z</dcterms:created>
  <dcterms:modified xsi:type="dcterms:W3CDTF">2016-01-12T02:13:07Z</dcterms:modified>
</cp:coreProperties>
</file>