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2" autoAdjust="0"/>
    <p:restoredTop sz="86428" autoAdjust="0"/>
  </p:normalViewPr>
  <p:slideViewPr>
    <p:cSldViewPr>
      <p:cViewPr varScale="1">
        <p:scale>
          <a:sx n="89" d="100"/>
          <a:sy n="89" d="100"/>
        </p:scale>
        <p:origin x="-7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8852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1298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0425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5751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69109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4621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560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801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1388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6926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8493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720A-6071-4C3E-960A-8D57BE9F2FB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FBD4-DF36-4586-BC6F-5ADD3B69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3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1"/>
            <a:ext cx="9144000" cy="299085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Commands To Obey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Our final lesson in this series.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9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Hate flesh-spotted garments (</a:t>
            </a:r>
            <a:r>
              <a:rPr lang="en-US" b="1" cap="all" dirty="0"/>
              <a:t>JUDE 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no respect of persons (partiality, preju­dice) (</a:t>
            </a:r>
            <a:r>
              <a:rPr lang="en-US" b="1" cap="all" dirty="0"/>
              <a:t>1 TIMOTHY 5:21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the same love (</a:t>
            </a:r>
            <a:r>
              <a:rPr lang="en-US" b="1" cap="all" dirty="0"/>
              <a:t>PHILIPPIANS 2:2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no fellowship with works of darkness (</a:t>
            </a:r>
            <a:r>
              <a:rPr lang="en-US" b="1" cap="all" dirty="0"/>
              <a:t>EPHESIANS 5:11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Heal the sick (</a:t>
            </a:r>
            <a:r>
              <a:rPr lang="en-US" b="1" cap="all" dirty="0"/>
              <a:t>MATTHEW 10:8</a:t>
            </a:r>
            <a:r>
              <a:rPr lang="en-US" dirty="0"/>
              <a:t>; </a:t>
            </a:r>
            <a:r>
              <a:rPr lang="en-US" b="1" cap="all" dirty="0"/>
              <a:t>LUKE 10:9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Help propagate truth (</a:t>
            </a:r>
            <a:r>
              <a:rPr lang="en-US" b="1" cap="all" dirty="0"/>
              <a:t>3 JOHN 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Humble yourselves (</a:t>
            </a:r>
            <a:r>
              <a:rPr lang="en-US" b="1" cap="all" dirty="0"/>
              <a:t>JAMES 4:10</a:t>
            </a:r>
            <a:r>
              <a:rPr lang="en-US" dirty="0"/>
              <a:t>; </a:t>
            </a:r>
            <a:r>
              <a:rPr lang="en-US" b="1" cap="all" dirty="0"/>
              <a:t>1 PETER 5:6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Husbands, love your wives (</a:t>
            </a:r>
            <a:r>
              <a:rPr lang="en-US" b="1" cap="all" dirty="0"/>
              <a:t>EPHESIANS 5:25,28</a:t>
            </a:r>
            <a:r>
              <a:rPr lang="en-US" dirty="0"/>
              <a:t>; </a:t>
            </a:r>
            <a:r>
              <a:rPr lang="en-US" b="1" cap="all" dirty="0"/>
              <a:t>COLOSSIANS 3:19</a:t>
            </a:r>
            <a:r>
              <a:rPr lang="en-US" dirty="0"/>
              <a:t>; </a:t>
            </a:r>
            <a:r>
              <a:rPr lang="en-US" b="1" cap="all" dirty="0"/>
              <a:t>1 PETER 3:7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Husbands, be not bitter against your wives (</a:t>
            </a:r>
            <a:r>
              <a:rPr lang="en-US" b="1" cap="all" dirty="0"/>
              <a:t>COLOSSIANS 3:19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464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Judge </a:t>
            </a:r>
            <a:r>
              <a:rPr lang="en-US" dirty="0"/>
              <a:t>not (</a:t>
            </a:r>
            <a:r>
              <a:rPr lang="en-US" b="1" cap="all" dirty="0"/>
              <a:t>MATTHEW 7:1</a:t>
            </a:r>
            <a:r>
              <a:rPr lang="en-US" dirty="0"/>
              <a:t>; </a:t>
            </a:r>
            <a:r>
              <a:rPr lang="en-US" b="1" cap="all" dirty="0"/>
              <a:t>LUKE 6:37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faith before God for things not con­demned in Scripture (</a:t>
            </a:r>
            <a:r>
              <a:rPr lang="en-US" b="1" cap="all" dirty="0"/>
              <a:t>ROMANS 14:22-23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Know how to control your body (</a:t>
            </a:r>
            <a:r>
              <a:rPr lang="en-US" b="1" cap="all" dirty="0"/>
              <a:t>1 THESSALONIANS 4:4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Lay not up your treasures on earth (</a:t>
            </a:r>
            <a:r>
              <a:rPr lang="en-US" b="1" cap="all" dirty="0"/>
              <a:t>MATTHEW 6:19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Lay up your treasures in heaven (</a:t>
            </a:r>
            <a:r>
              <a:rPr lang="en-US" b="1" cap="all" dirty="0"/>
              <a:t>MATTHEW 6:20</a:t>
            </a:r>
            <a:r>
              <a:rPr lang="en-US" dirty="0"/>
              <a:t>; </a:t>
            </a:r>
            <a:r>
              <a:rPr lang="en-US" b="1" cap="all" dirty="0"/>
              <a:t>LUKE 12:33-34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Lay hold on eternal life (</a:t>
            </a:r>
            <a:r>
              <a:rPr lang="en-US" b="1" cap="all" dirty="0"/>
              <a:t>1 TIMOTHY 6:12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Lend</a:t>
            </a:r>
            <a:r>
              <a:rPr lang="en-US" dirty="0"/>
              <a:t>, hoping for nothing back (</a:t>
            </a:r>
            <a:r>
              <a:rPr lang="en-US" b="1" cap="all" dirty="0"/>
              <a:t>LUKE 6:35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Lie not (</a:t>
            </a:r>
            <a:r>
              <a:rPr lang="en-US" b="1" cap="all" dirty="0"/>
              <a:t>COLOSSIANS 3:9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797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15400" cy="6324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Lift up hands that hang down (</a:t>
            </a:r>
            <a:r>
              <a:rPr lang="en-US" b="1" cap="all" dirty="0"/>
              <a:t>HEBREWS 12:12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Look </a:t>
            </a:r>
            <a:r>
              <a:rPr lang="en-US" dirty="0"/>
              <a:t>diligently not to fail of grace (</a:t>
            </a:r>
            <a:r>
              <a:rPr lang="en-US" b="1" cap="all" dirty="0"/>
              <a:t>HEBREWS 12:15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Look diligently lest any root of bitterness defile (</a:t>
            </a:r>
            <a:r>
              <a:rPr lang="en-US" b="1" cap="all" dirty="0"/>
              <a:t>HEBREWS 12:15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Look diligently lest any be a fornicator (</a:t>
            </a:r>
            <a:r>
              <a:rPr lang="en-US" b="1" cap="all" dirty="0"/>
              <a:t>HEBREWS 12:16-17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Look to yourselves not to lose reward (</a:t>
            </a:r>
            <a:r>
              <a:rPr lang="en-US" b="1" cap="all" dirty="0"/>
              <a:t>2 JOHN 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Look for mercy unto eternal life (</a:t>
            </a:r>
            <a:r>
              <a:rPr lang="en-US" b="1" cap="all" dirty="0"/>
              <a:t>JUDE 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Lust not after evil things (</a:t>
            </a:r>
            <a:r>
              <a:rPr lang="en-US" b="1" cap="all" dirty="0"/>
              <a:t>1 CORINTHIANS 10:6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Make </a:t>
            </a:r>
            <a:r>
              <a:rPr lang="en-US" dirty="0"/>
              <a:t>no provision for lusts (</a:t>
            </a:r>
            <a:r>
              <a:rPr lang="en-US" b="1" cap="all" dirty="0"/>
              <a:t>ROMANS 13:14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794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Make straight paths (</a:t>
            </a:r>
            <a:r>
              <a:rPr lang="en-US" b="1" cap="all" dirty="0"/>
              <a:t>HEBREWS 12:13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Mark troublemakers (</a:t>
            </a:r>
            <a:r>
              <a:rPr lang="en-US" b="1" cap="all" dirty="0"/>
              <a:t>ROMANS 16:17</a:t>
            </a:r>
            <a:r>
              <a:rPr lang="en-US" dirty="0"/>
              <a:t>; </a:t>
            </a:r>
            <a:r>
              <a:rPr lang="en-US" b="1" cap="all" dirty="0"/>
              <a:t>PHILIPPIANS 3:17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Mark the unruly (</a:t>
            </a:r>
            <a:r>
              <a:rPr lang="en-US" b="1" cap="all" dirty="0"/>
              <a:t>2 THESSALONIANS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Marvel not if you are hated by the world (</a:t>
            </a:r>
            <a:r>
              <a:rPr lang="en-US" b="1" cap="all" dirty="0"/>
              <a:t>1 JOHN 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Masters, be good to servants (</a:t>
            </a:r>
            <a:r>
              <a:rPr lang="en-US" b="1" cap="all" dirty="0"/>
              <a:t>EPHESIANS 6:9</a:t>
            </a:r>
            <a:r>
              <a:rPr lang="en-US" dirty="0"/>
              <a:t>; </a:t>
            </a:r>
            <a:r>
              <a:rPr lang="en-US" b="1" cap="all" dirty="0"/>
              <a:t>COLOSSIANS 4:1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Mind </a:t>
            </a:r>
            <a:r>
              <a:rPr lang="en-US" dirty="0"/>
              <a:t>not the high things (</a:t>
            </a:r>
            <a:r>
              <a:rPr lang="en-US" b="1" cap="all" dirty="0"/>
              <a:t>ROMANS 12:16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Minister as good stewards (</a:t>
            </a:r>
            <a:r>
              <a:rPr lang="en-US" b="1" cap="all" dirty="0"/>
              <a:t>1 PETER 4:10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Mortify offending physical members (</a:t>
            </a:r>
            <a:r>
              <a:rPr lang="en-US" b="1" cap="all" dirty="0"/>
              <a:t>COLOSSIANS 3:5</a:t>
            </a:r>
            <a:r>
              <a:rPr lang="en-US" dirty="0"/>
              <a:t>; </a:t>
            </a:r>
            <a:r>
              <a:rPr lang="en-US" b="1" cap="all" dirty="0"/>
              <a:t>ROMANS 8:12-13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750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553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Neither be of doubtful mind (</a:t>
            </a:r>
            <a:r>
              <a:rPr lang="en-US" b="1" cap="all" dirty="0"/>
              <a:t>LUKE 12:29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No man is to defraud his brother (</a:t>
            </a:r>
            <a:r>
              <a:rPr lang="en-US" b="1" cap="all" dirty="0"/>
              <a:t>1 THESSALONIANS 4:6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Neglect not spiritual gifts (</a:t>
            </a:r>
            <a:r>
              <a:rPr lang="en-US" b="1" cap="all" dirty="0"/>
              <a:t>1 TIMOTHY 4:14</a:t>
            </a:r>
            <a:r>
              <a:rPr lang="en-US" dirty="0"/>
              <a:t>; cp. </a:t>
            </a:r>
            <a:r>
              <a:rPr lang="en-US" b="1" cap="all" dirty="0"/>
              <a:t>2 TIMOTHY 1:6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Obey your leaders (</a:t>
            </a:r>
            <a:r>
              <a:rPr lang="en-US" b="1" cap="all" dirty="0"/>
              <a:t>HEBREWS 13:17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Offer the other cheek (</a:t>
            </a:r>
            <a:r>
              <a:rPr lang="en-US" b="1" cap="all" dirty="0"/>
              <a:t>MATTHEW 5:39</a:t>
            </a:r>
            <a:r>
              <a:rPr lang="en-US" dirty="0"/>
              <a:t>; </a:t>
            </a:r>
            <a:r>
              <a:rPr lang="en-US" b="1" cap="all" dirty="0"/>
              <a:t>LUKE 6:29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Ordain no one in a hurry (</a:t>
            </a:r>
            <a:r>
              <a:rPr lang="en-US" b="1" cap="all" dirty="0"/>
              <a:t>1 TIMOTHY 5:22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Owe nothing but love (</a:t>
            </a:r>
            <a:r>
              <a:rPr lang="en-US" b="1" cap="all" dirty="0"/>
              <a:t>ROMANS 13:8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Overcome evil with good (</a:t>
            </a:r>
            <a:r>
              <a:rPr lang="en-US" b="1" cap="all" dirty="0"/>
              <a:t>ROMANS 12:21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Pass the time in fear (</a:t>
            </a:r>
            <a:r>
              <a:rPr lang="en-US" b="1" cap="all" dirty="0"/>
              <a:t>1 PETER 1:17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Pay your taxes (</a:t>
            </a:r>
            <a:r>
              <a:rPr lang="en-US" b="1" cap="all" dirty="0"/>
              <a:t>ROMANS 13:6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01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Pay just dues (</a:t>
            </a:r>
            <a:r>
              <a:rPr lang="en-US" b="1" cap="all" dirty="0"/>
              <a:t>ROMANS 13:7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Praise the Lord (</a:t>
            </a:r>
            <a:r>
              <a:rPr lang="en-US" b="1" cap="all" dirty="0"/>
              <a:t>ROMANS 15:11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Preach (</a:t>
            </a:r>
            <a:r>
              <a:rPr lang="en-US" b="1" cap="all" dirty="0"/>
              <a:t>MATTHEW 10:7,27</a:t>
            </a:r>
            <a:r>
              <a:rPr lang="en-US" dirty="0"/>
              <a:t>; </a:t>
            </a:r>
            <a:r>
              <a:rPr lang="en-US" b="1" cap="all" dirty="0"/>
              <a:t>MARK 16:15</a:t>
            </a:r>
            <a:r>
              <a:rPr lang="en-US" dirty="0"/>
              <a:t>; </a:t>
            </a:r>
            <a:r>
              <a:rPr lang="en-US" b="1" cap="all" dirty="0"/>
              <a:t>2 TIMOTHY 4:2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Present your body to God (</a:t>
            </a:r>
            <a:r>
              <a:rPr lang="en-US" b="1" cap="all" dirty="0"/>
              <a:t>ROMANS 12:1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Provide things honestly (</a:t>
            </a:r>
            <a:r>
              <a:rPr lang="en-US" b="1" cap="all" dirty="0"/>
              <a:t>ROMANS 12:17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Provoke not your children to wrath (</a:t>
            </a:r>
            <a:r>
              <a:rPr lang="en-US" b="1" cap="all" dirty="0"/>
              <a:t>EPHESIANS 6:4</a:t>
            </a:r>
            <a:r>
              <a:rPr lang="en-US" dirty="0"/>
              <a:t>; </a:t>
            </a:r>
            <a:r>
              <a:rPr lang="en-US" b="1" cap="all" dirty="0"/>
              <a:t>COLOSSIANS 3:21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Purge out the old leaven (evil influence) (</a:t>
            </a:r>
            <a:r>
              <a:rPr lang="en-US" b="1" cap="all" dirty="0"/>
              <a:t>1 CORINTHIANS 5:7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Purify your hearts of doubt (</a:t>
            </a:r>
            <a:r>
              <a:rPr lang="en-US" b="1" cap="all" dirty="0"/>
              <a:t>JAMES 4:8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Quench </a:t>
            </a:r>
            <a:r>
              <a:rPr lang="en-US" dirty="0"/>
              <a:t>not the Spirit (</a:t>
            </a:r>
            <a:r>
              <a:rPr lang="en-US" b="1" cap="all" dirty="0"/>
              <a:t>1 THESSALONIANS 5:19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1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553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Receive (accept) weak brethren (</a:t>
            </a:r>
            <a:r>
              <a:rPr lang="en-US" b="1" cap="all" dirty="0"/>
              <a:t>ROMANS 14:1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Receive one another (</a:t>
            </a:r>
            <a:r>
              <a:rPr lang="en-US" b="1" cap="all" dirty="0"/>
              <a:t>ROMANS 15:7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Receive the Word with meekness (</a:t>
            </a:r>
            <a:r>
              <a:rPr lang="en-US" b="1" cap="all" dirty="0"/>
              <a:t>JAMES 1:21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Reckon yourself as dead to sin (</a:t>
            </a:r>
            <a:r>
              <a:rPr lang="en-US" b="1" cap="all" dirty="0"/>
              <a:t>ROMANS 6:11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Reckon yourself as alive to God (</a:t>
            </a:r>
            <a:r>
              <a:rPr lang="en-US" b="1" cap="all" dirty="0"/>
              <a:t>ROMANS 6:11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Recognize the truth (</a:t>
            </a:r>
            <a:r>
              <a:rPr lang="en-US" b="1" cap="all" dirty="0"/>
              <a:t>1 CORINTHIANS 10:15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Redeem the time (</a:t>
            </a:r>
            <a:r>
              <a:rPr lang="en-US" b="1" cap="all" dirty="0"/>
              <a:t>EPHESIANS 5:16</a:t>
            </a:r>
            <a:r>
              <a:rPr lang="en-US" dirty="0"/>
              <a:t>; </a:t>
            </a:r>
            <a:r>
              <a:rPr lang="en-US" b="1" cap="all" dirty="0"/>
              <a:t>COLOSSIANS 4:5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Reject heretics (</a:t>
            </a:r>
            <a:r>
              <a:rPr lang="en-US" b="1" cap="all" dirty="0"/>
              <a:t>TITUS 3:10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94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400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Remind people of the seven things of </a:t>
            </a:r>
            <a:r>
              <a:rPr lang="en-US" b="1" cap="all" dirty="0"/>
              <a:t>TITUS 3:1-2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Render no evil for evil (</a:t>
            </a:r>
            <a:r>
              <a:rPr lang="en-US" b="1" cap="all" dirty="0"/>
              <a:t>1 PETER 3:9</a:t>
            </a:r>
            <a:r>
              <a:rPr lang="en-US" dirty="0"/>
              <a:t>; </a:t>
            </a:r>
            <a:r>
              <a:rPr lang="en-US" b="1" cap="all" dirty="0"/>
              <a:t>ROMANS 12:17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Repent (</a:t>
            </a:r>
            <a:r>
              <a:rPr lang="en-US" b="1" cap="all" dirty="0"/>
              <a:t>MATTHEW 3:2</a:t>
            </a:r>
            <a:r>
              <a:rPr lang="en-US" dirty="0"/>
              <a:t>; </a:t>
            </a:r>
            <a:r>
              <a:rPr lang="en-US" b="1" cap="all" dirty="0"/>
              <a:t>MATTHEW 4:17</a:t>
            </a:r>
            <a:r>
              <a:rPr lang="en-US" dirty="0"/>
              <a:t>; </a:t>
            </a:r>
            <a:r>
              <a:rPr lang="en-US" b="1" cap="all" dirty="0"/>
              <a:t>MARK 1:15</a:t>
            </a:r>
            <a:r>
              <a:rPr lang="en-US" dirty="0"/>
              <a:t>; </a:t>
            </a:r>
            <a:r>
              <a:rPr lang="en-US" b="1" cap="all" dirty="0"/>
              <a:t>ACTS 2:38</a:t>
            </a:r>
            <a:r>
              <a:rPr lang="en-US" dirty="0"/>
              <a:t>; </a:t>
            </a:r>
            <a:r>
              <a:rPr lang="en-US" b="1" cap="all" dirty="0"/>
              <a:t>ACTS 3:19</a:t>
            </a:r>
            <a:r>
              <a:rPr lang="en-US" dirty="0"/>
              <a:t>; </a:t>
            </a:r>
            <a:r>
              <a:rPr lang="en-US" b="1" cap="all" dirty="0"/>
              <a:t>REVELATION 2:16</a:t>
            </a:r>
            <a:r>
              <a:rPr lang="en-US" dirty="0"/>
              <a:t>;</a:t>
            </a:r>
            <a:r>
              <a:rPr lang="en-US" b="1" cap="all" dirty="0"/>
              <a:t>REVELATION 3:19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Resist </a:t>
            </a:r>
            <a:r>
              <a:rPr lang="en-US" dirty="0"/>
              <a:t>the devil (</a:t>
            </a:r>
            <a:r>
              <a:rPr lang="en-US" b="1" cap="all" dirty="0"/>
              <a:t>JAMES 4:7</a:t>
            </a:r>
            <a:r>
              <a:rPr lang="en-US" dirty="0"/>
              <a:t>; </a:t>
            </a:r>
            <a:r>
              <a:rPr lang="en-US" b="1" cap="all" dirty="0"/>
              <a:t>1 PETER 5:9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Restore backslider in meekness, considering your own life (</a:t>
            </a:r>
            <a:r>
              <a:rPr lang="en-US" b="1" cap="all" dirty="0"/>
              <a:t>GALATIANS 6:1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Run to obtain (</a:t>
            </a:r>
            <a:r>
              <a:rPr lang="en-US" b="1" cap="all" dirty="0"/>
              <a:t>1 CORINTHIANS 9:24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Salute </a:t>
            </a:r>
            <a:r>
              <a:rPr lang="en-US" dirty="0"/>
              <a:t>your leaders (</a:t>
            </a:r>
            <a:r>
              <a:rPr lang="en-US" b="1" cap="all" dirty="0"/>
              <a:t>HEBREWS 13:24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Sanctify God in your heart (</a:t>
            </a:r>
            <a:r>
              <a:rPr lang="en-US" b="1" cap="all" dirty="0"/>
              <a:t>1 PETER 3:15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97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Save some with fear (</a:t>
            </a:r>
            <a:r>
              <a:rPr lang="en-US" b="1" cap="all" dirty="0"/>
              <a:t>JUDE 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Search the Scriptures (</a:t>
            </a:r>
            <a:r>
              <a:rPr lang="en-US" b="1" cap="all" dirty="0"/>
              <a:t>JOHN 5:39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Seek not eats and drinks (</a:t>
            </a:r>
            <a:r>
              <a:rPr lang="en-US" b="1" cap="all" dirty="0"/>
              <a:t>LUKE 12:29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Sell to help the needy (</a:t>
            </a:r>
            <a:r>
              <a:rPr lang="en-US" b="1" cap="all" dirty="0"/>
              <a:t>LUKE 12:33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Serve the Lord (</a:t>
            </a:r>
            <a:r>
              <a:rPr lang="en-US" b="1" cap="all" dirty="0"/>
              <a:t>ROMANS 12:1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Servants, obey masters (</a:t>
            </a:r>
            <a:r>
              <a:rPr lang="en-US" b="1" cap="all" dirty="0"/>
              <a:t>EPHESIANS 6:5-8</a:t>
            </a:r>
            <a:r>
              <a:rPr lang="en-US" dirty="0"/>
              <a:t>; </a:t>
            </a:r>
            <a:r>
              <a:rPr lang="en-US" b="1" cap="all" dirty="0"/>
              <a:t>COLOSSIANS 3:22-25</a:t>
            </a:r>
            <a:r>
              <a:rPr lang="en-US" dirty="0"/>
              <a:t>; </a:t>
            </a:r>
            <a:r>
              <a:rPr lang="en-US" b="1" cap="all" dirty="0"/>
              <a:t>1 PETER 2:18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Set the least to judge (</a:t>
            </a:r>
            <a:r>
              <a:rPr lang="en-US" b="1" cap="all" dirty="0"/>
              <a:t>1 CORINTHIANS 6:4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Set your affections above (</a:t>
            </a:r>
            <a:r>
              <a:rPr lang="en-US" b="1" cap="all" dirty="0"/>
              <a:t>COLOSSIANS 3:2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96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 lvl="0"/>
            <a:r>
              <a:rPr lang="en-US" dirty="0"/>
              <a:t>Show yourself as a pattern (</a:t>
            </a:r>
            <a:r>
              <a:rPr lang="en-US" b="1" cap="all" dirty="0"/>
              <a:t>TITUS 2:7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Show four things of </a:t>
            </a:r>
            <a:r>
              <a:rPr lang="en-US" b="1" cap="all" dirty="0"/>
              <a:t>TITUS 2:7-8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Sin not (</a:t>
            </a:r>
            <a:r>
              <a:rPr lang="en-US" b="1" cap="all" dirty="0"/>
              <a:t>1 CORINTHIANS 15:34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Sing with grace in heart (</a:t>
            </a:r>
            <a:r>
              <a:rPr lang="en-US" b="1" cap="all" dirty="0"/>
              <a:t>COLOSSIANS 3:16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Shun vain babblings (</a:t>
            </a:r>
            <a:r>
              <a:rPr lang="en-US" b="1" cap="all" dirty="0"/>
              <a:t>2 TIMOTHY 2:16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Speak and do things in view of the judgment day (</a:t>
            </a:r>
            <a:r>
              <a:rPr lang="en-US" b="1" cap="all" dirty="0"/>
              <a:t>JAMES 2:12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Speak truth (</a:t>
            </a:r>
            <a:r>
              <a:rPr lang="en-US" b="1" cap="all" dirty="0"/>
              <a:t>EPHESIANS 4:25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Speak sound doctrine (</a:t>
            </a:r>
            <a:r>
              <a:rPr lang="en-US" b="1" cap="all" dirty="0"/>
              <a:t>TITUS 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Speak no evil of your brethren (</a:t>
            </a:r>
            <a:r>
              <a:rPr lang="en-US" b="1" cap="all" dirty="0"/>
              <a:t>JAMES 4:11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659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/>
              <a:t>There are </a:t>
            </a:r>
            <a:r>
              <a:rPr lang="en-US" dirty="0" smtClean="0"/>
              <a:t>over 1,000 </a:t>
            </a:r>
            <a:r>
              <a:rPr lang="en-US" dirty="0"/>
              <a:t>commands in the New Testament for Christians to obey.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cover every phase of man's life in his relationship to God and his fellowmen, now and hereafter.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obeyed, they will bring rich rewards here and </a:t>
            </a:r>
            <a:r>
              <a:rPr lang="en-US" dirty="0" smtClean="0"/>
              <a:t>forever. </a:t>
            </a:r>
          </a:p>
          <a:p>
            <a:r>
              <a:rPr lang="en-US" dirty="0" smtClean="0"/>
              <a:t>If </a:t>
            </a:r>
            <a:r>
              <a:rPr lang="en-US" dirty="0"/>
              <a:t>disobeyed, they will bring condemnation and eternal punishment.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187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Strengthen your feeble knees (</a:t>
            </a:r>
            <a:r>
              <a:rPr lang="en-US" b="1" cap="all" dirty="0"/>
              <a:t>HEBREWS 12:12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Strive together for the gospel faith (</a:t>
            </a:r>
            <a:r>
              <a:rPr lang="en-US" b="1" cap="all" dirty="0"/>
              <a:t>PHILEMON 27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Study </a:t>
            </a:r>
            <a:r>
              <a:rPr lang="en-US" dirty="0"/>
              <a:t>(be diligent) to show yourself approved (</a:t>
            </a:r>
            <a:r>
              <a:rPr lang="en-US" b="1" cap="all" dirty="0"/>
              <a:t>2 TIMOTHY 2:15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Support the weak (</a:t>
            </a:r>
            <a:r>
              <a:rPr lang="en-US" b="1" cap="all" dirty="0"/>
              <a:t>1 THESSALONIANS 5:14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See that no one renders evil for evil (</a:t>
            </a:r>
            <a:r>
              <a:rPr lang="en-US" b="1" cap="all" dirty="0"/>
              <a:t>1 THESSALONIANS 5:15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Swear not (</a:t>
            </a:r>
            <a:r>
              <a:rPr lang="en-US" b="1" cap="all" dirty="0"/>
              <a:t>JAMES 5:12</a:t>
            </a:r>
            <a:r>
              <a:rPr lang="en-US" dirty="0"/>
              <a:t>; </a:t>
            </a:r>
            <a:r>
              <a:rPr lang="en-US" b="1" cap="all" dirty="0"/>
              <a:t>MATTHEW 5:33-36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Tarry one for another (</a:t>
            </a:r>
            <a:r>
              <a:rPr lang="en-US" b="1" cap="all" dirty="0"/>
              <a:t>1 CORINTHIANS 11:33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Teach </a:t>
            </a:r>
            <a:r>
              <a:rPr lang="en-US" dirty="0"/>
              <a:t>one another (</a:t>
            </a:r>
            <a:r>
              <a:rPr lang="en-US" b="1" cap="all" dirty="0"/>
              <a:t>COLOSSIANS 3:16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248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Teach no other doctrine that the truth (</a:t>
            </a:r>
            <a:r>
              <a:rPr lang="en-US" b="1" cap="all" dirty="0"/>
              <a:t>1 TIMOTHY 1:3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Tell your brother his fault alone first (</a:t>
            </a:r>
            <a:r>
              <a:rPr lang="en-US" b="1" cap="all" dirty="0"/>
              <a:t>MATTHEW 18:15-17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Trust God for your needs as you work (</a:t>
            </a:r>
            <a:r>
              <a:rPr lang="en-US" b="1" cap="all" dirty="0"/>
              <a:t>MATTHEW 10:9</a:t>
            </a:r>
            <a:r>
              <a:rPr lang="en-US" dirty="0"/>
              <a:t>; </a:t>
            </a:r>
            <a:r>
              <a:rPr lang="en-US" b="1" cap="all" dirty="0"/>
              <a:t>LUKE 9:3</a:t>
            </a:r>
            <a:r>
              <a:rPr lang="en-US" dirty="0"/>
              <a:t>; </a:t>
            </a:r>
            <a:r>
              <a:rPr lang="en-US" b="1" cap="all" dirty="0"/>
              <a:t>LUKE 10:4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Understand the will of God (</a:t>
            </a:r>
            <a:r>
              <a:rPr lang="en-US" b="1" cap="all" dirty="0"/>
              <a:t>EPHESIANS 5:17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Use not your liberty as an occasion to sin (</a:t>
            </a:r>
            <a:r>
              <a:rPr lang="en-US" b="1" cap="all" dirty="0"/>
              <a:t>GALATIANS 5:13</a:t>
            </a:r>
            <a:r>
              <a:rPr lang="en-US" dirty="0"/>
              <a:t>; </a:t>
            </a:r>
            <a:r>
              <a:rPr lang="en-US" b="1" cap="all" dirty="0"/>
              <a:t>1 PETER 1:16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Warn </a:t>
            </a:r>
            <a:r>
              <a:rPr lang="en-US" dirty="0"/>
              <a:t>the unruly (</a:t>
            </a:r>
            <a:r>
              <a:rPr lang="en-US" b="1" cap="all" dirty="0"/>
              <a:t>1 THESSALONIANS 5:14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Watch and pray (</a:t>
            </a:r>
            <a:r>
              <a:rPr lang="en-US" b="1" cap="all" dirty="0"/>
              <a:t>MATTHEW 24:42</a:t>
            </a:r>
            <a:r>
              <a:rPr lang="en-US" dirty="0"/>
              <a:t>; </a:t>
            </a:r>
            <a:r>
              <a:rPr lang="en-US" b="1" cap="all" dirty="0"/>
              <a:t>MATTHEW 25:13</a:t>
            </a:r>
            <a:r>
              <a:rPr lang="en-US" dirty="0"/>
              <a:t>; </a:t>
            </a:r>
            <a:r>
              <a:rPr lang="en-US" b="1" cap="all" dirty="0"/>
              <a:t>MARK 13:33,35</a:t>
            </a:r>
            <a:r>
              <a:rPr lang="en-US" dirty="0"/>
              <a:t>; </a:t>
            </a:r>
            <a:r>
              <a:rPr lang="en-US" b="1" cap="all" dirty="0"/>
              <a:t>MARK 14:38</a:t>
            </a:r>
            <a:r>
              <a:rPr lang="en-US" dirty="0"/>
              <a:t>; </a:t>
            </a:r>
            <a:r>
              <a:rPr lang="en-US" b="1" cap="all" dirty="0"/>
              <a:t>LUKE 21:36</a:t>
            </a:r>
            <a:r>
              <a:rPr lang="en-US" dirty="0"/>
              <a:t>;</a:t>
            </a:r>
            <a:r>
              <a:rPr lang="en-US" b="1" cap="all" dirty="0"/>
              <a:t>EPHESIANS 6:18</a:t>
            </a:r>
            <a:r>
              <a:rPr lang="en-US" dirty="0"/>
              <a:t>; </a:t>
            </a:r>
            <a:r>
              <a:rPr lang="en-US" b="1" cap="all" dirty="0"/>
              <a:t>COLOSSIANS 4:2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126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Weep </a:t>
            </a:r>
            <a:r>
              <a:rPr lang="en-US" dirty="0"/>
              <a:t>with others (</a:t>
            </a:r>
            <a:r>
              <a:rPr lang="en-US" b="1" cap="all" dirty="0"/>
              <a:t>ROMANS 12:15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Withdraw from disorderly brethren (</a:t>
            </a:r>
            <a:r>
              <a:rPr lang="en-US" b="1" cap="all" dirty="0"/>
              <a:t>2 THESSALONIANS 3:6,14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Withdraw from evil people (</a:t>
            </a:r>
            <a:r>
              <a:rPr lang="en-US" b="1" cap="all" dirty="0"/>
              <a:t>1 TIMOTHY 6:3-6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Work </a:t>
            </a:r>
            <a:r>
              <a:rPr lang="en-US" dirty="0"/>
              <a:t>with your own hands (</a:t>
            </a:r>
            <a:r>
              <a:rPr lang="en-US" b="1" cap="all" dirty="0"/>
              <a:t>1 THESSALONIANS 4:11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Work, or do not eat (</a:t>
            </a:r>
            <a:r>
              <a:rPr lang="en-US" b="1" cap="all" dirty="0"/>
              <a:t>2 THESSALONIANS 3:10-11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Work out own salvation (</a:t>
            </a:r>
            <a:r>
              <a:rPr lang="en-US" b="1" cap="all" dirty="0"/>
              <a:t>PHILIPPIANS 2:12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Yield not your members to sin (</a:t>
            </a:r>
            <a:r>
              <a:rPr lang="en-US" b="1" cap="all" dirty="0"/>
              <a:t>ROMANS 6:13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Yield yourself to God (</a:t>
            </a:r>
            <a:r>
              <a:rPr lang="en-US" b="1" cap="all" dirty="0"/>
              <a:t>ROMANS 6:13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Yield your members to righteousness (</a:t>
            </a:r>
            <a:r>
              <a:rPr lang="en-US" b="1" cap="all" dirty="0"/>
              <a:t>ROMANS 6:13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88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r>
              <a:rPr lang="en-US" dirty="0" smtClean="0"/>
              <a:t>With this lesson, we have covered over 1000 commands of the New Testament.</a:t>
            </a:r>
          </a:p>
          <a:p>
            <a:r>
              <a:rPr lang="en-US" dirty="0" smtClean="0"/>
              <a:t>Do you remember them all?</a:t>
            </a:r>
          </a:p>
          <a:p>
            <a:r>
              <a:rPr lang="en-US" dirty="0" smtClean="0"/>
              <a:t>Neither did I.</a:t>
            </a:r>
          </a:p>
          <a:p>
            <a:r>
              <a:rPr lang="en-US" dirty="0" smtClean="0"/>
              <a:t>That is why it is so important to learn these things.</a:t>
            </a:r>
          </a:p>
          <a:p>
            <a:r>
              <a:rPr lang="en-US" dirty="0" smtClean="0"/>
              <a:t>In the end, we will be without excuse.</a:t>
            </a:r>
          </a:p>
          <a:p>
            <a:r>
              <a:rPr lang="en-US" dirty="0" smtClean="0"/>
              <a:t>We either did the commands or we didn’t.</a:t>
            </a:r>
          </a:p>
          <a:p>
            <a:r>
              <a:rPr lang="en-US" dirty="0" smtClean="0"/>
              <a:t>It is time to get busy.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648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77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Abhor what is evil (</a:t>
            </a:r>
            <a:r>
              <a:rPr lang="en-US" b="1" cap="all" dirty="0"/>
              <a:t>ROMANS 12:9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Abide </a:t>
            </a:r>
            <a:r>
              <a:rPr lang="en-US" dirty="0"/>
              <a:t>in Christ (</a:t>
            </a:r>
            <a:r>
              <a:rPr lang="en-US" b="1" cap="all" dirty="0"/>
              <a:t>JOHN 15:4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Abide with worthy ones (</a:t>
            </a:r>
            <a:r>
              <a:rPr lang="en-US" b="1" cap="all" dirty="0"/>
              <a:t>MATTHEW 10:11-13</a:t>
            </a:r>
            <a:r>
              <a:rPr lang="en-US" dirty="0"/>
              <a:t>; </a:t>
            </a:r>
            <a:r>
              <a:rPr lang="en-US" b="1" cap="all" dirty="0"/>
              <a:t>MARK 6:10</a:t>
            </a:r>
            <a:r>
              <a:rPr lang="en-US" dirty="0"/>
              <a:t>; </a:t>
            </a:r>
            <a:r>
              <a:rPr lang="en-US" b="1" cap="all" dirty="0"/>
              <a:t>LUKE 9:4</a:t>
            </a:r>
            <a:r>
              <a:rPr lang="en-US" dirty="0"/>
              <a:t>; </a:t>
            </a:r>
            <a:r>
              <a:rPr lang="en-US" b="1" cap="all" dirty="0"/>
              <a:t>LUKE 10:5-8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Accuse none falsely (</a:t>
            </a:r>
            <a:r>
              <a:rPr lang="en-US" b="1" cap="all" dirty="0"/>
              <a:t>LUKE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Add to Christian graces (</a:t>
            </a:r>
            <a:r>
              <a:rPr lang="en-US" b="1" cap="all" dirty="0"/>
              <a:t>2 PETER 1:5-7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Admit your own </a:t>
            </a:r>
            <a:r>
              <a:rPr lang="en-US" dirty="0" err="1"/>
              <a:t>unprofitableness</a:t>
            </a:r>
            <a:r>
              <a:rPr lang="en-US" dirty="0"/>
              <a:t> </a:t>
            </a:r>
            <a:r>
              <a:rPr lang="en-US" dirty="0" smtClean="0"/>
              <a:t>[Humility](</a:t>
            </a:r>
            <a:r>
              <a:rPr lang="en-US" b="1" cap="all" dirty="0" smtClean="0"/>
              <a:t>LUKE </a:t>
            </a:r>
            <a:r>
              <a:rPr lang="en-US" b="1" cap="all" dirty="0"/>
              <a:t>17:10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Admonish one another (</a:t>
            </a:r>
            <a:r>
              <a:rPr lang="en-US" b="1" cap="all" dirty="0"/>
              <a:t>COLOSSIANS 3:16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Admonish the unruly (</a:t>
            </a:r>
            <a:r>
              <a:rPr lang="en-US" b="1" cap="all" dirty="0"/>
              <a:t>2 THESSALONIANS 3:15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986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Allow no liberty to ensnare you to commit sin (</a:t>
            </a:r>
            <a:r>
              <a:rPr lang="en-US" b="1" cap="all" dirty="0"/>
              <a:t>1 CORINTHIANS 10:25-30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Allow no lust of evil in the your body (</a:t>
            </a:r>
            <a:r>
              <a:rPr lang="en-US" b="1" cap="all" dirty="0"/>
              <a:t>1 THESSALONIANS 4:5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Allow no cursing and blessing from the same mouth (</a:t>
            </a:r>
            <a:r>
              <a:rPr lang="en-US" b="1" cap="all" dirty="0"/>
              <a:t>JAMES 3:10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Arm </a:t>
            </a:r>
            <a:r>
              <a:rPr lang="en-US" dirty="0"/>
              <a:t>your self with a mind to suffer for Christ (</a:t>
            </a:r>
            <a:r>
              <a:rPr lang="en-US" b="1" cap="all" dirty="0"/>
              <a:t>1 PETER 4:1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Avenge not yourself (</a:t>
            </a:r>
            <a:r>
              <a:rPr lang="en-US" b="1" cap="all" dirty="0"/>
              <a:t>ROMANS 12:19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Awake from death to light (</a:t>
            </a:r>
            <a:r>
              <a:rPr lang="en-US" b="1" cap="all" dirty="0"/>
              <a:t>EPHESIANS 5:14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Bear one another's burdens (</a:t>
            </a:r>
            <a:r>
              <a:rPr lang="en-US" b="1" cap="all" dirty="0"/>
              <a:t>GALATIANS 6:2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Behave like men (</a:t>
            </a:r>
            <a:r>
              <a:rPr lang="en-US" b="1" cap="all" dirty="0"/>
              <a:t>1 CORINTHIANS 16:13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Bid no false teacher "Godspeed" (</a:t>
            </a:r>
            <a:r>
              <a:rPr lang="en-US" b="1" cap="all" dirty="0"/>
              <a:t>2 JOHN 10-11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935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34272" cy="6354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Bring proof of your repentance (</a:t>
            </a:r>
            <a:r>
              <a:rPr lang="en-US" b="1" cap="all" dirty="0"/>
              <a:t>MATTHEW 3:8</a:t>
            </a:r>
            <a:r>
              <a:rPr lang="en-US" dirty="0"/>
              <a:t>; </a:t>
            </a:r>
            <a:r>
              <a:rPr lang="en-US" b="1" cap="all" dirty="0"/>
              <a:t>LUKE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Bring your children up in the Lord (</a:t>
            </a:r>
            <a:r>
              <a:rPr lang="en-US" b="1" cap="all" dirty="0"/>
              <a:t>EPHESIANS 6:4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Build up your faith (</a:t>
            </a:r>
            <a:r>
              <a:rPr lang="en-US" b="1" cap="all" dirty="0"/>
              <a:t>JUDE 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Call the poor to your feast (</a:t>
            </a:r>
            <a:r>
              <a:rPr lang="en-US" b="1" cap="all" dirty="0"/>
              <a:t>LUKE 14:13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Children, obey your parents (</a:t>
            </a:r>
            <a:r>
              <a:rPr lang="en-US" b="1" cap="all" dirty="0"/>
              <a:t>EPHESIANS 6:1</a:t>
            </a:r>
            <a:r>
              <a:rPr lang="en-US" dirty="0"/>
              <a:t>; </a:t>
            </a:r>
            <a:r>
              <a:rPr lang="en-US" b="1" cap="all" dirty="0"/>
              <a:t>COLOSSIANS 3:20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Cleanse </a:t>
            </a:r>
            <a:r>
              <a:rPr lang="en-US" dirty="0"/>
              <a:t>your hands you sinners (</a:t>
            </a:r>
            <a:r>
              <a:rPr lang="en-US" b="1" cap="all" dirty="0"/>
              <a:t>JAMES 4:8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Cleave to good (</a:t>
            </a:r>
            <a:r>
              <a:rPr lang="en-US" b="1" cap="all" dirty="0"/>
              <a:t>ROMANS 12:9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Collect just dues only (</a:t>
            </a:r>
            <a:r>
              <a:rPr lang="en-US" b="1" cap="all" dirty="0"/>
              <a:t>LUKE 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Come out from among them (</a:t>
            </a:r>
            <a:r>
              <a:rPr lang="en-US" b="1" cap="all" dirty="0"/>
              <a:t>2 CORINTHIANS 6:17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68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Command and teach these things (</a:t>
            </a:r>
            <a:r>
              <a:rPr lang="en-US" b="1" cap="all" dirty="0"/>
              <a:t>1 TIMOTHY 4:11</a:t>
            </a:r>
            <a:r>
              <a:rPr lang="en-US" dirty="0"/>
              <a:t>; </a:t>
            </a:r>
            <a:r>
              <a:rPr lang="en-US" b="1" cap="all" dirty="0"/>
              <a:t>1 TIMOTHY 6:2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Commit the truth to faithful teachers (</a:t>
            </a:r>
            <a:r>
              <a:rPr lang="en-US" b="1" cap="all" dirty="0"/>
              <a:t>2 TIMOTHY 2:2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Confess your faults one to another (</a:t>
            </a:r>
            <a:r>
              <a:rPr lang="en-US" b="1" cap="all" dirty="0"/>
              <a:t>JAMES 5:16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Count it joy when you are tempted (</a:t>
            </a:r>
            <a:r>
              <a:rPr lang="en-US" b="1" cap="all" dirty="0"/>
              <a:t>JAMES 1:2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Cut off offending members (</a:t>
            </a:r>
            <a:r>
              <a:rPr lang="en-US" b="1" cap="all" dirty="0"/>
              <a:t>MATTHEW 5:29-30</a:t>
            </a:r>
            <a:r>
              <a:rPr lang="en-US" dirty="0"/>
              <a:t>; </a:t>
            </a:r>
            <a:r>
              <a:rPr lang="en-US" b="1" cap="all" dirty="0"/>
              <a:t>MATTHEW 18:8,9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Defraud </a:t>
            </a:r>
            <a:r>
              <a:rPr lang="en-US" dirty="0"/>
              <a:t>not (</a:t>
            </a:r>
            <a:r>
              <a:rPr lang="en-US" b="1" cap="all" dirty="0"/>
              <a:t>MARK 10:19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Desire spiritual gifts (</a:t>
            </a:r>
            <a:r>
              <a:rPr lang="en-US" b="1" cap="all" dirty="0"/>
              <a:t>1 CORINTHIANS 14:1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Desire the milk of the Word (</a:t>
            </a:r>
            <a:r>
              <a:rPr lang="en-US" b="1" cap="all" dirty="0"/>
              <a:t>1 PETER 2:2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563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Draw </a:t>
            </a:r>
            <a:r>
              <a:rPr lang="en-US" dirty="0"/>
              <a:t>near to God (</a:t>
            </a:r>
            <a:r>
              <a:rPr lang="en-US" b="1" cap="all" dirty="0"/>
              <a:t>JAMES 4:8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Eat your own bread in quietness (</a:t>
            </a:r>
            <a:r>
              <a:rPr lang="en-US" b="1" cap="all" dirty="0"/>
              <a:t>2 THESSALONIANS 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Earnestly contend for faith (</a:t>
            </a:r>
            <a:r>
              <a:rPr lang="en-US" b="1" cap="all" dirty="0"/>
              <a:t>JUDE 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Edify yourselves with singing (</a:t>
            </a:r>
            <a:r>
              <a:rPr lang="en-US" b="1" cap="all" dirty="0"/>
              <a:t>EPHESIANS 5:19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Edify one another (</a:t>
            </a:r>
            <a:r>
              <a:rPr lang="en-US" b="1" cap="all" dirty="0"/>
              <a:t>1 THESSALONIANS 5:11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Enter the straight (narrow) gate (</a:t>
            </a:r>
            <a:r>
              <a:rPr lang="en-US" b="1" cap="all" dirty="0"/>
              <a:t>MATTHEW 7:13</a:t>
            </a:r>
            <a:r>
              <a:rPr lang="en-US" dirty="0"/>
              <a:t>; </a:t>
            </a:r>
            <a:r>
              <a:rPr lang="en-US" b="1" cap="all" dirty="0"/>
              <a:t>LUKE 13:24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Examine yourself as to faith (</a:t>
            </a:r>
            <a:r>
              <a:rPr lang="en-US" b="1" cap="all" dirty="0"/>
              <a:t>2 CORINTHIANS 13:5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Exercise in godliness (</a:t>
            </a:r>
            <a:r>
              <a:rPr lang="en-US" b="1" cap="all" dirty="0"/>
              <a:t>1 TIMOTHY 4:7-8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837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00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Exhort one another daily (</a:t>
            </a:r>
            <a:r>
              <a:rPr lang="en-US" b="1" cap="all" dirty="0"/>
              <a:t>HEBREWS 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Fear not (</a:t>
            </a:r>
            <a:r>
              <a:rPr lang="en-US" b="1" cap="all" dirty="0"/>
              <a:t>LUKE 12:32</a:t>
            </a:r>
            <a:r>
              <a:rPr lang="en-US" dirty="0"/>
              <a:t>)!</a:t>
            </a:r>
          </a:p>
          <a:p>
            <a:pPr lvl="0"/>
            <a:r>
              <a:rPr lang="en-US" dirty="0"/>
              <a:t>Fight the good fight of faith (</a:t>
            </a:r>
            <a:r>
              <a:rPr lang="en-US" b="1" cap="all" dirty="0"/>
              <a:t>1 TIMOTHY 6:12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Follow peace and holiness (</a:t>
            </a:r>
            <a:r>
              <a:rPr lang="en-US" b="1" cap="all" dirty="0"/>
              <a:t>HEBREWS 12:14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Forbear one another (</a:t>
            </a:r>
            <a:r>
              <a:rPr lang="en-US" b="1" cap="all" dirty="0"/>
              <a:t>COLOSSIANS 3:13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Forbid </a:t>
            </a:r>
            <a:r>
              <a:rPr lang="en-US" dirty="0"/>
              <a:t>not tongues (</a:t>
            </a:r>
            <a:r>
              <a:rPr lang="en-US" b="1" cap="all" dirty="0"/>
              <a:t>1 CORINTHIANS 14:39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Forget not to share (</a:t>
            </a:r>
            <a:r>
              <a:rPr lang="en-US" b="1" cap="all" dirty="0"/>
              <a:t>HEBREWS 13:16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Forgive </a:t>
            </a:r>
            <a:r>
              <a:rPr lang="en-US" dirty="0"/>
              <a:t>(</a:t>
            </a:r>
            <a:r>
              <a:rPr lang="en-US" b="1" cap="all" dirty="0"/>
              <a:t>MARK 11:25-26</a:t>
            </a:r>
            <a:r>
              <a:rPr lang="en-US" dirty="0"/>
              <a:t>; </a:t>
            </a:r>
            <a:r>
              <a:rPr lang="en-US" b="1" cap="all" dirty="0"/>
              <a:t>LUKE 6:37</a:t>
            </a:r>
            <a:r>
              <a:rPr lang="en-US" dirty="0"/>
              <a:t>; </a:t>
            </a:r>
            <a:r>
              <a:rPr lang="en-US" b="1" cap="all" dirty="0"/>
              <a:t>EPHESIANS 4:32</a:t>
            </a:r>
            <a:r>
              <a:rPr lang="en-US" dirty="0"/>
              <a:t>; </a:t>
            </a:r>
            <a:r>
              <a:rPr lang="en-US" b="1" cap="all" dirty="0"/>
              <a:t>COLOSSIANS </a:t>
            </a:r>
            <a:r>
              <a:rPr lang="en-US" b="1" cap="all" dirty="0" smtClean="0"/>
              <a:t>3:13; Matthew 18:22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26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400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Fret not in servitude (</a:t>
            </a:r>
            <a:r>
              <a:rPr lang="en-US" b="1" cap="all" dirty="0"/>
              <a:t>2 CORINTHIANS 7:21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Gird up loins of mind (</a:t>
            </a:r>
            <a:r>
              <a:rPr lang="en-US" b="1" cap="all" dirty="0"/>
              <a:t>1 PETER 1:13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Give place to wrath (</a:t>
            </a:r>
            <a:r>
              <a:rPr lang="en-US" b="1" cap="all" dirty="0"/>
              <a:t>ROMANS 12:19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Give your enemy a drink of water (</a:t>
            </a:r>
            <a:r>
              <a:rPr lang="en-US" b="1" cap="all" dirty="0"/>
              <a:t>ROMANS 12:20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Give no occasion to the adversary (</a:t>
            </a:r>
            <a:r>
              <a:rPr lang="en-US" b="1" cap="all" dirty="0"/>
              <a:t>1 TIMOTHY 5:14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Glorify God in your body and spirit (</a:t>
            </a:r>
            <a:r>
              <a:rPr lang="en-US" b="1" cap="all" dirty="0"/>
              <a:t>1 CORINTHIANS 6:20</a:t>
            </a:r>
            <a:r>
              <a:rPr lang="en-US" dirty="0"/>
              <a:t>; cp. </a:t>
            </a:r>
            <a:r>
              <a:rPr lang="en-US" b="1" cap="all" dirty="0"/>
              <a:t>ROMANS 12:1-2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Grieve not the Holy Spirit (</a:t>
            </a:r>
            <a:r>
              <a:rPr lang="en-US" b="1" cap="all" dirty="0"/>
              <a:t>EPHESIANS 4:30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Grow in grace and knowledge (</a:t>
            </a:r>
            <a:r>
              <a:rPr lang="en-US" b="1" cap="all" dirty="0"/>
              <a:t>2 PETER 3:18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Grudge not against another (</a:t>
            </a:r>
            <a:r>
              <a:rPr lang="en-US" b="1" cap="all" dirty="0"/>
              <a:t>JAMES 5:9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Harden not your hearts (</a:t>
            </a:r>
            <a:r>
              <a:rPr lang="en-US" b="1" cap="all" dirty="0"/>
              <a:t>HEBREWS 3:8-15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936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959</Words>
  <Application>Microsoft Office PowerPoint</Application>
  <PresentationFormat>On-screen Show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Commands To Obey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Commands To Obey</dc:title>
  <dc:creator>Aarons</dc:creator>
  <cp:lastModifiedBy>Aarons</cp:lastModifiedBy>
  <cp:revision>7</cp:revision>
  <dcterms:created xsi:type="dcterms:W3CDTF">2016-02-21T11:09:42Z</dcterms:created>
  <dcterms:modified xsi:type="dcterms:W3CDTF">2016-02-29T20:22:18Z</dcterms:modified>
</cp:coreProperties>
</file>