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 varScale="1">
        <p:scale>
          <a:sx n="84" d="100"/>
          <a:sy n="84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8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3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2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67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8814-8CD8-47C4-862D-2D6ACE3CB38C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03E4-53F1-465A-9660-17E66315F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Jokerman" panose="04090605060D06020702" pitchFamily="82" charset="0"/>
              </a:rPr>
              <a:t>Keeping Your Sanity In </a:t>
            </a:r>
            <a:br>
              <a:rPr lang="en-US" sz="6000" dirty="0" smtClean="0">
                <a:latin typeface="Jokerman" panose="04090605060D06020702" pitchFamily="82" charset="0"/>
              </a:rPr>
            </a:br>
            <a:r>
              <a:rPr lang="en-US" sz="6000" dirty="0" smtClean="0">
                <a:latin typeface="Jokerman" panose="04090605060D06020702" pitchFamily="82" charset="0"/>
              </a:rPr>
              <a:t>A Crazy World</a:t>
            </a:r>
            <a:endParaRPr lang="en-US" sz="6000" dirty="0">
              <a:latin typeface="Jokerman" panose="04090605060D06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Learning To Be At Peace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With God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And With Others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0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Your Mind With Good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4:8</a:t>
            </a:r>
          </a:p>
          <a:p>
            <a:r>
              <a:rPr lang="en-US" dirty="0" smtClean="0"/>
              <a:t>Think on good things, and the mind will not wander towards evil things.</a:t>
            </a:r>
          </a:p>
          <a:p>
            <a:r>
              <a:rPr lang="en-US" dirty="0" smtClean="0"/>
              <a:t>Keep God’s words in your heart for your protection.</a:t>
            </a:r>
          </a:p>
          <a:p>
            <a:r>
              <a:rPr lang="en-US" dirty="0" smtClean="0"/>
              <a:t>An idle mind is Satan’s toolbox.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2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An Example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4:9</a:t>
            </a:r>
          </a:p>
          <a:p>
            <a:r>
              <a:rPr lang="en-US" dirty="0" smtClean="0"/>
              <a:t>There is an advantage to being a faithful Christian.</a:t>
            </a:r>
          </a:p>
          <a:p>
            <a:r>
              <a:rPr lang="en-US" dirty="0" smtClean="0"/>
              <a:t>God will be with you.</a:t>
            </a:r>
          </a:p>
          <a:p>
            <a:r>
              <a:rPr lang="en-US" dirty="0" smtClean="0"/>
              <a:t>God will protect your soul.</a:t>
            </a:r>
          </a:p>
          <a:p>
            <a:r>
              <a:rPr lang="en-US" dirty="0" smtClean="0"/>
              <a:t>God will welcome you into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the world is crazy around us.</a:t>
            </a:r>
          </a:p>
          <a:p>
            <a:r>
              <a:rPr lang="en-US" dirty="0" smtClean="0"/>
              <a:t>In fact, we may need to be a little crazy from time to time to keep our own sanity.</a:t>
            </a:r>
          </a:p>
          <a:p>
            <a:r>
              <a:rPr lang="en-US" dirty="0" smtClean="0"/>
              <a:t>But we consider it is crazy to try to go through life without God and His guidelines.</a:t>
            </a:r>
          </a:p>
          <a:p>
            <a:r>
              <a:rPr lang="en-US" dirty="0" smtClean="0"/>
              <a:t>These keys will help us cope in this world.</a:t>
            </a:r>
          </a:p>
          <a:p>
            <a:r>
              <a:rPr lang="en-US" dirty="0" smtClean="0"/>
              <a:t>Are you in a right relationship with God?</a:t>
            </a:r>
          </a:p>
          <a:p>
            <a:r>
              <a:rPr lang="en-US" dirty="0" smtClean="0"/>
              <a:t>If not, we can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0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doubt this world has turned crazy beyond anything we ever imagined.</a:t>
            </a:r>
          </a:p>
          <a:p>
            <a:r>
              <a:rPr lang="en-US" dirty="0" smtClean="0"/>
              <a:t>Things that were right years ago are now wrong.</a:t>
            </a:r>
          </a:p>
          <a:p>
            <a:r>
              <a:rPr lang="en-US" dirty="0" smtClean="0"/>
              <a:t>Things that were wrong not too long ago are suddenly promoted as right.</a:t>
            </a:r>
          </a:p>
          <a:p>
            <a:r>
              <a:rPr lang="en-US" dirty="0" smtClean="0"/>
              <a:t>Isaiah 5:20 “Woe to those who call evil good and good evil.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8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Keeping Our Sanity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Christian, this should not be difficult.</a:t>
            </a:r>
          </a:p>
          <a:p>
            <a:r>
              <a:rPr lang="en-US" dirty="0" smtClean="0"/>
              <a:t>We should be able to grasp what God teaches us to do, and do it.</a:t>
            </a:r>
          </a:p>
          <a:p>
            <a:r>
              <a:rPr lang="en-US" dirty="0" smtClean="0"/>
              <a:t>Doing what God wants us to do should give us joy and satisfaction in this life.</a:t>
            </a:r>
          </a:p>
          <a:p>
            <a:r>
              <a:rPr lang="en-US" dirty="0" smtClean="0"/>
              <a:t>Philippians 4:1-9 will be our text for the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6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4:1</a:t>
            </a:r>
          </a:p>
          <a:p>
            <a:r>
              <a:rPr lang="en-US" dirty="0" smtClean="0"/>
              <a:t>As a Christian, this is our greatest blessing.</a:t>
            </a:r>
          </a:p>
          <a:p>
            <a:r>
              <a:rPr lang="en-US" dirty="0" smtClean="0"/>
              <a:t>To have a relationship with God and Jesus.</a:t>
            </a:r>
          </a:p>
          <a:p>
            <a:r>
              <a:rPr lang="en-US" dirty="0" smtClean="0"/>
              <a:t>Ephesians 1:3 “All spiritual blessings in Christ”</a:t>
            </a:r>
          </a:p>
          <a:p>
            <a:r>
              <a:rPr lang="en-US" dirty="0" smtClean="0"/>
              <a:t>We are to stand firm in the LORD.</a:t>
            </a:r>
          </a:p>
          <a:p>
            <a:r>
              <a:rPr lang="en-US" dirty="0" smtClean="0"/>
              <a:t>Many ways to do this.</a:t>
            </a:r>
          </a:p>
          <a:p>
            <a:r>
              <a:rPr lang="en-US" dirty="0" smtClean="0"/>
              <a:t>1 Corinthians 15:58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Bring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4:2-3</a:t>
            </a:r>
          </a:p>
          <a:p>
            <a:r>
              <a:rPr lang="en-US" dirty="0" smtClean="0"/>
              <a:t>People who are Christians should get along.</a:t>
            </a:r>
          </a:p>
          <a:p>
            <a:r>
              <a:rPr lang="en-US" dirty="0" smtClean="0"/>
              <a:t>After all, we share the same goals and desires.</a:t>
            </a:r>
          </a:p>
          <a:p>
            <a:r>
              <a:rPr lang="en-US" dirty="0" smtClean="0"/>
              <a:t>We share the same blessings.</a:t>
            </a:r>
          </a:p>
          <a:p>
            <a:r>
              <a:rPr lang="en-US" dirty="0" smtClean="0"/>
              <a:t>Our job is to help people learn to get along with each other.</a:t>
            </a:r>
          </a:p>
          <a:p>
            <a:r>
              <a:rPr lang="en-US" dirty="0" smtClean="0"/>
              <a:t>If they can do that, they should be able to get along with anybody.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2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Rejoice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4:4</a:t>
            </a:r>
          </a:p>
          <a:p>
            <a:r>
              <a:rPr lang="en-US" dirty="0" smtClean="0"/>
              <a:t>Another way of saying “trust in the Lord”.</a:t>
            </a:r>
          </a:p>
          <a:p>
            <a:r>
              <a:rPr lang="en-US" dirty="0" smtClean="0"/>
              <a:t>The Bible tells us it is better to trust in God than in man (psalm 118:8 [middle verse of the bible.])</a:t>
            </a:r>
          </a:p>
          <a:p>
            <a:r>
              <a:rPr lang="en-US" dirty="0" smtClean="0"/>
              <a:t>Theme runs throughout the Bible.</a:t>
            </a:r>
          </a:p>
          <a:p>
            <a:r>
              <a:rPr lang="en-US" dirty="0" smtClean="0"/>
              <a:t>We trust God because we believe He will do as He has promised.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7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Pursue Gentleness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Philippians 4:5</a:t>
            </a:r>
          </a:p>
          <a:p>
            <a:r>
              <a:rPr lang="en-US" dirty="0" smtClean="0"/>
              <a:t>As much as is possible, be at peace with all men.</a:t>
            </a:r>
          </a:p>
          <a:p>
            <a:r>
              <a:rPr lang="en-US" dirty="0" smtClean="0"/>
              <a:t>Hebrews 12:14</a:t>
            </a:r>
          </a:p>
          <a:p>
            <a:r>
              <a:rPr lang="en-US" dirty="0" smtClean="0"/>
              <a:t>1 Thessalonians 5:13</a:t>
            </a:r>
          </a:p>
          <a:p>
            <a:r>
              <a:rPr lang="en-US" dirty="0" smtClean="0"/>
              <a:t>Mark 9:50 “Be at peace with one another”</a:t>
            </a:r>
          </a:p>
          <a:p>
            <a:r>
              <a:rPr lang="en-US" dirty="0" smtClean="0"/>
              <a:t>Similar to “love one another”</a:t>
            </a:r>
          </a:p>
          <a:p>
            <a:r>
              <a:rPr lang="en-US" dirty="0" smtClean="0"/>
              <a:t>Treat others kindly, and they will see goodness from you and might recognize the goodness of God or Christ in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Worry,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Philippians 4:6 </a:t>
            </a:r>
          </a:p>
          <a:p>
            <a:r>
              <a:rPr lang="en-US" dirty="0" smtClean="0"/>
              <a:t>Not wrong to worry about </a:t>
            </a:r>
            <a:r>
              <a:rPr lang="en-US" smtClean="0"/>
              <a:t>surgery for </a:t>
            </a:r>
            <a:r>
              <a:rPr lang="en-US" dirty="0" smtClean="0"/>
              <a:t>you or a loved one.  Not wrong to worry about a family member in harm’s way.</a:t>
            </a:r>
          </a:p>
          <a:p>
            <a:r>
              <a:rPr lang="en-US" dirty="0" smtClean="0"/>
              <a:t>It becomes wrong when we fail to trust the Lord to help us through.</a:t>
            </a:r>
          </a:p>
          <a:p>
            <a:r>
              <a:rPr lang="en-US" dirty="0" smtClean="0"/>
              <a:t>Perhaps you are worried about your loved ones who are not on the path to heaven?  Try to do something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1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4:7</a:t>
            </a:r>
          </a:p>
          <a:p>
            <a:r>
              <a:rPr lang="en-US" dirty="0" smtClean="0"/>
              <a:t>Try to replace your worry with confident assurance that comes from God.</a:t>
            </a:r>
          </a:p>
          <a:p>
            <a:r>
              <a:rPr lang="en-US" dirty="0" smtClean="0"/>
              <a:t>You are saved and headed for heaven.  How can that be so bad?</a:t>
            </a:r>
          </a:p>
          <a:p>
            <a:r>
              <a:rPr lang="en-US" dirty="0" smtClean="0"/>
              <a:t>It actually is beyond human comprehension to explain how God blesses us.</a:t>
            </a:r>
          </a:p>
          <a:p>
            <a:r>
              <a:rPr lang="en-US" dirty="0" smtClean="0"/>
              <a:t>We just have to trust that it is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635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Keeping Your Sanity In  A Crazy World</vt:lpstr>
      <vt:lpstr>Introduction</vt:lpstr>
      <vt:lpstr>Keys To Keeping Our Sanity</vt:lpstr>
      <vt:lpstr>We Are IN The LORD</vt:lpstr>
      <vt:lpstr>Work To Bring Peace</vt:lpstr>
      <vt:lpstr>Rejoice In The LORD</vt:lpstr>
      <vt:lpstr>Pursue Gentleness</vt:lpstr>
      <vt:lpstr>Don’t Worry, </vt:lpstr>
      <vt:lpstr>Be Happy</vt:lpstr>
      <vt:lpstr>Fill Your Mind With Good Things</vt:lpstr>
      <vt:lpstr>Be An Example To Others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Your Sanity In  A Crazy World</dc:title>
  <dc:creator>Aarons</dc:creator>
  <cp:lastModifiedBy>Aarons</cp:lastModifiedBy>
  <cp:revision>7</cp:revision>
  <dcterms:created xsi:type="dcterms:W3CDTF">2013-12-20T21:18:13Z</dcterms:created>
  <dcterms:modified xsi:type="dcterms:W3CDTF">2013-12-20T22:14:11Z</dcterms:modified>
</cp:coreProperties>
</file>