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71" r:id="rId10"/>
    <p:sldId id="263" r:id="rId11"/>
    <p:sldId id="264" r:id="rId12"/>
    <p:sldId id="272" r:id="rId13"/>
    <p:sldId id="273" r:id="rId14"/>
    <p:sldId id="265" r:id="rId15"/>
    <p:sldId id="274" r:id="rId16"/>
    <p:sldId id="266" r:id="rId17"/>
    <p:sldId id="269" r:id="rId18"/>
    <p:sldId id="267" r:id="rId19"/>
    <p:sldId id="275"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718" autoAdjust="0"/>
  </p:normalViewPr>
  <p:slideViewPr>
    <p:cSldViewPr>
      <p:cViewPr varScale="1">
        <p:scale>
          <a:sx n="108" d="100"/>
          <a:sy n="108" d="100"/>
        </p:scale>
        <p:origin x="-100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33A172-83FD-4CE7-9E5B-5B2CB48CF528}"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116310379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A172-83FD-4CE7-9E5B-5B2CB48CF528}"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338961006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A172-83FD-4CE7-9E5B-5B2CB48CF528}"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280316252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A172-83FD-4CE7-9E5B-5B2CB48CF528}"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181227238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3A172-83FD-4CE7-9E5B-5B2CB48CF528}"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400878085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33A172-83FD-4CE7-9E5B-5B2CB48CF528}"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118851883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33A172-83FD-4CE7-9E5B-5B2CB48CF528}"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122256596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3A172-83FD-4CE7-9E5B-5B2CB48CF528}"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250188485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3A172-83FD-4CE7-9E5B-5B2CB48CF528}"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173858661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A172-83FD-4CE7-9E5B-5B2CB48CF528}"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129707750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A172-83FD-4CE7-9E5B-5B2CB48CF528}"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70F2A-FE42-40CD-8C1C-32383C6DE0A4}" type="slidenum">
              <a:rPr lang="en-US" smtClean="0"/>
              <a:t>‹#›</a:t>
            </a:fld>
            <a:endParaRPr lang="en-US"/>
          </a:p>
        </p:txBody>
      </p:sp>
    </p:spTree>
    <p:extLst>
      <p:ext uri="{BB962C8B-B14F-4D97-AF65-F5344CB8AC3E}">
        <p14:creationId xmlns:p14="http://schemas.microsoft.com/office/powerpoint/2010/main" val="297368838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chemeClr val="accent2">
                <a:lumMod val="40000"/>
                <a:lumOff val="60000"/>
              </a:schemeClr>
            </a:gs>
            <a:gs pos="100000">
              <a:schemeClr val="accent1">
                <a:lumMod val="60000"/>
                <a:lumOff val="40000"/>
                <a:alpha val="54000"/>
              </a:schemeClr>
            </a:gs>
          </a:gsLst>
          <a:lin ang="2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3A172-83FD-4CE7-9E5B-5B2CB48CF528}" type="datetimeFigureOut">
              <a:rPr lang="en-US" smtClean="0"/>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70F2A-FE42-40CD-8C1C-32383C6DE0A4}" type="slidenum">
              <a:rPr lang="en-US" smtClean="0"/>
              <a:t>‹#›</a:t>
            </a:fld>
            <a:endParaRPr lang="en-US"/>
          </a:p>
        </p:txBody>
      </p:sp>
    </p:spTree>
    <p:extLst>
      <p:ext uri="{BB962C8B-B14F-4D97-AF65-F5344CB8AC3E}">
        <p14:creationId xmlns:p14="http://schemas.microsoft.com/office/powerpoint/2010/main" val="33453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Autofit/>
          </a:bodyPr>
          <a:lstStyle/>
          <a:p>
            <a:r>
              <a:rPr lang="en-US" sz="7200" dirty="0" smtClean="0"/>
              <a:t>What the Devil </a:t>
            </a:r>
            <a:br>
              <a:rPr lang="en-US" sz="7200" dirty="0" smtClean="0"/>
            </a:br>
            <a:r>
              <a:rPr lang="en-US" sz="7200" dirty="0" smtClean="0"/>
              <a:t>Doesn’t Want </a:t>
            </a:r>
            <a:br>
              <a:rPr lang="en-US" sz="7200" dirty="0" smtClean="0"/>
            </a:br>
            <a:r>
              <a:rPr lang="en-US" sz="7200" dirty="0" smtClean="0"/>
              <a:t>You To Know</a:t>
            </a:r>
            <a:endParaRPr lang="en-US" sz="7200" dirty="0"/>
          </a:p>
        </p:txBody>
      </p:sp>
      <p:sp>
        <p:nvSpPr>
          <p:cNvPr id="3" name="Subtitle 2"/>
          <p:cNvSpPr>
            <a:spLocks noGrp="1"/>
          </p:cNvSpPr>
          <p:nvPr>
            <p:ph type="subTitle" idx="1"/>
          </p:nvPr>
        </p:nvSpPr>
        <p:spPr>
          <a:xfrm>
            <a:off x="533400" y="4038600"/>
            <a:ext cx="8229600" cy="2209800"/>
          </a:xfrm>
        </p:spPr>
        <p:txBody>
          <a:bodyPr/>
          <a:lstStyle/>
          <a:p>
            <a:r>
              <a:rPr lang="en-US" dirty="0" smtClean="0">
                <a:solidFill>
                  <a:schemeClr val="tx1"/>
                </a:solidFill>
              </a:rPr>
              <a:t>Satan wants you to remain ignorant of the things of God.</a:t>
            </a:r>
          </a:p>
          <a:p>
            <a:r>
              <a:rPr lang="en-US" dirty="0" smtClean="0">
                <a:solidFill>
                  <a:schemeClr val="tx1"/>
                </a:solidFill>
              </a:rPr>
              <a:t>However, your salvation is dependent upon knowing </a:t>
            </a:r>
            <a:r>
              <a:rPr lang="en-US" smtClean="0">
                <a:solidFill>
                  <a:schemeClr val="tx1"/>
                </a:solidFill>
              </a:rPr>
              <a:t>and doing God’s </a:t>
            </a:r>
            <a:r>
              <a:rPr lang="en-US" dirty="0" smtClean="0">
                <a:solidFill>
                  <a:schemeClr val="tx1"/>
                </a:solidFill>
              </a:rPr>
              <a:t>will.</a:t>
            </a:r>
            <a:endParaRPr lang="en-US" dirty="0">
              <a:solidFill>
                <a:schemeClr val="tx1"/>
              </a:solidFill>
            </a:endParaRPr>
          </a:p>
        </p:txBody>
      </p:sp>
    </p:spTree>
    <p:extLst>
      <p:ext uri="{BB962C8B-B14F-4D97-AF65-F5344CB8AC3E}">
        <p14:creationId xmlns:p14="http://schemas.microsoft.com/office/powerpoint/2010/main" val="308859149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normAutofit fontScale="90000"/>
          </a:bodyPr>
          <a:lstStyle/>
          <a:p>
            <a:r>
              <a:rPr lang="en-US" dirty="0" smtClean="0"/>
              <a:t>What the Devil Doesn’t Want You To Know:</a:t>
            </a:r>
            <a:br>
              <a:rPr lang="en-US" dirty="0" smtClean="0"/>
            </a:br>
            <a:r>
              <a:rPr lang="en-US" dirty="0" smtClean="0"/>
              <a:t>God’s Plan Of Salvation</a:t>
            </a:r>
            <a:endParaRPr lang="en-US" dirty="0"/>
          </a:p>
        </p:txBody>
      </p:sp>
      <p:sp>
        <p:nvSpPr>
          <p:cNvPr id="3" name="Content Placeholder 2"/>
          <p:cNvSpPr>
            <a:spLocks noGrp="1"/>
          </p:cNvSpPr>
          <p:nvPr>
            <p:ph idx="1"/>
          </p:nvPr>
        </p:nvSpPr>
        <p:spPr>
          <a:xfrm>
            <a:off x="76200" y="1371600"/>
            <a:ext cx="9067800" cy="5334000"/>
          </a:xfrm>
        </p:spPr>
        <p:txBody>
          <a:bodyPr>
            <a:normAutofit lnSpcReduction="10000"/>
          </a:bodyPr>
          <a:lstStyle/>
          <a:p>
            <a:r>
              <a:rPr lang="en-US" dirty="0" smtClean="0"/>
              <a:t>To Confess that Jesus is the Christ! – </a:t>
            </a:r>
          </a:p>
          <a:p>
            <a:r>
              <a:rPr lang="en-US" dirty="0" smtClean="0"/>
              <a:t>Confessing Christ Leads to Salvation. – </a:t>
            </a:r>
          </a:p>
          <a:p>
            <a:r>
              <a:rPr lang="en-US" dirty="0" smtClean="0"/>
              <a:t>Romans 10:8-10 “8 But what does it say? "THE WORD IS NEAR YOU, IN YOUR MOUTH AND IN YOUR HEART" — that is, the word of faith which we are preaching, 9 that if you confess with your mouth Jesus as Lord, and believe in your heart that God raised Him from the dead, you will be saved; 10 for with the heart a person believes, resulting in righteousness, and with the mouth he confesses, resulting in salvation.” </a:t>
            </a:r>
            <a:endParaRPr lang="en-US" dirty="0"/>
          </a:p>
        </p:txBody>
      </p:sp>
    </p:spTree>
    <p:extLst>
      <p:ext uri="{BB962C8B-B14F-4D97-AF65-F5344CB8AC3E}">
        <p14:creationId xmlns:p14="http://schemas.microsoft.com/office/powerpoint/2010/main" val="35915062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normAutofit fontScale="90000"/>
          </a:bodyPr>
          <a:lstStyle/>
          <a:p>
            <a:r>
              <a:rPr lang="en-US" dirty="0" smtClean="0"/>
              <a:t>What the Devil Doesn’t Want You To Know:</a:t>
            </a:r>
            <a:br>
              <a:rPr lang="en-US" dirty="0" smtClean="0"/>
            </a:br>
            <a:r>
              <a:rPr lang="en-US" dirty="0" smtClean="0"/>
              <a:t>God’s Plan Of Salvation</a:t>
            </a:r>
            <a:endParaRPr lang="en-US" dirty="0"/>
          </a:p>
        </p:txBody>
      </p:sp>
      <p:sp>
        <p:nvSpPr>
          <p:cNvPr id="3" name="Content Placeholder 2"/>
          <p:cNvSpPr>
            <a:spLocks noGrp="1"/>
          </p:cNvSpPr>
          <p:nvPr>
            <p:ph idx="1"/>
          </p:nvPr>
        </p:nvSpPr>
        <p:spPr>
          <a:xfrm>
            <a:off x="0" y="1600200"/>
            <a:ext cx="9144000" cy="5181600"/>
          </a:xfrm>
        </p:spPr>
        <p:txBody>
          <a:bodyPr>
            <a:normAutofit/>
          </a:bodyPr>
          <a:lstStyle/>
          <a:p>
            <a:r>
              <a:rPr lang="en-US" dirty="0" smtClean="0"/>
              <a:t>You Must Repent of Your Sins! – </a:t>
            </a:r>
          </a:p>
          <a:p>
            <a:r>
              <a:rPr lang="en-US" dirty="0" smtClean="0"/>
              <a:t>He does not care if you are sorry about sins. </a:t>
            </a:r>
          </a:p>
          <a:p>
            <a:r>
              <a:rPr lang="en-US" dirty="0" smtClean="0"/>
              <a:t>2 Corinthians 7:10 </a:t>
            </a:r>
            <a:r>
              <a:rPr lang="en-US" dirty="0" smtClean="0"/>
              <a:t>“For the sorrow that is according to the will of God produces a repentance without regret, leading to salvation; but the sorrow of the world produces death”.</a:t>
            </a:r>
            <a:endParaRPr lang="en-US" dirty="0" smtClean="0"/>
          </a:p>
          <a:p>
            <a:r>
              <a:rPr lang="en-US" dirty="0" smtClean="0"/>
              <a:t>He just doesn’t want you to be sorry because your sins offend God. 2 Corinthians 7:10 – </a:t>
            </a:r>
          </a:p>
        </p:txBody>
      </p:sp>
    </p:spTree>
    <p:extLst>
      <p:ext uri="{BB962C8B-B14F-4D97-AF65-F5344CB8AC3E}">
        <p14:creationId xmlns:p14="http://schemas.microsoft.com/office/powerpoint/2010/main" val="323605886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fontScale="90000"/>
          </a:bodyPr>
          <a:lstStyle/>
          <a:p>
            <a:r>
              <a:rPr lang="en-US" dirty="0"/>
              <a:t>What the Devil Doesn’t Want You To Know:</a:t>
            </a:r>
            <a:br>
              <a:rPr lang="en-US" dirty="0"/>
            </a:br>
            <a:r>
              <a:rPr lang="en-US" dirty="0"/>
              <a:t>God’s Plan Of Salvation</a:t>
            </a: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a:t>He does not want you to know that God is a kind and caring God </a:t>
            </a:r>
          </a:p>
          <a:p>
            <a:r>
              <a:rPr lang="en-US" dirty="0"/>
              <a:t>Romans 2:4 “Or do you think lightly of the riches of His kindness and forbearance and patience, not knowing that the kindness of God leads you to repentance?” </a:t>
            </a:r>
          </a:p>
          <a:p>
            <a:r>
              <a:rPr lang="en-US" dirty="0"/>
              <a:t>He does not want you to know that the Gospel is a Gospel of Repentance! </a:t>
            </a:r>
          </a:p>
          <a:p>
            <a:r>
              <a:rPr lang="en-US" dirty="0"/>
              <a:t>Luke 5:32 “I have not come to call the righteous but sinners to repentance”. </a:t>
            </a:r>
          </a:p>
          <a:p>
            <a:endParaRPr lang="en-US" dirty="0"/>
          </a:p>
        </p:txBody>
      </p:sp>
    </p:spTree>
    <p:extLst>
      <p:ext uri="{BB962C8B-B14F-4D97-AF65-F5344CB8AC3E}">
        <p14:creationId xmlns:p14="http://schemas.microsoft.com/office/powerpoint/2010/main" val="154418466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66800"/>
          </a:xfrm>
        </p:spPr>
        <p:txBody>
          <a:bodyPr>
            <a:normAutofit fontScale="90000"/>
          </a:bodyPr>
          <a:lstStyle/>
          <a:p>
            <a:r>
              <a:rPr lang="en-US" dirty="0"/>
              <a:t>What the Devil Doesn’t Want You To Know:</a:t>
            </a:r>
            <a:br>
              <a:rPr lang="en-US" dirty="0"/>
            </a:br>
            <a:r>
              <a:rPr lang="en-US" dirty="0"/>
              <a:t>God’s Plan Of Salvation</a:t>
            </a:r>
          </a:p>
        </p:txBody>
      </p:sp>
      <p:sp>
        <p:nvSpPr>
          <p:cNvPr id="3" name="Content Placeholder 2"/>
          <p:cNvSpPr>
            <a:spLocks noGrp="1"/>
          </p:cNvSpPr>
          <p:nvPr>
            <p:ph idx="1"/>
          </p:nvPr>
        </p:nvSpPr>
        <p:spPr>
          <a:xfrm>
            <a:off x="76200" y="1371600"/>
            <a:ext cx="9067800" cy="5105400"/>
          </a:xfrm>
        </p:spPr>
        <p:txBody>
          <a:bodyPr>
            <a:normAutofit fontScale="92500" lnSpcReduction="20000"/>
          </a:bodyPr>
          <a:lstStyle/>
          <a:p>
            <a:r>
              <a:rPr lang="en-US" dirty="0"/>
              <a:t>He does not want you to know that God’s will is for all people to repent! </a:t>
            </a:r>
          </a:p>
          <a:p>
            <a:r>
              <a:rPr lang="en-US" dirty="0"/>
              <a:t>2 Peter 3:9 “The Lord is not slow about His promise, as some count slowness, but is patient toward you, not wishing for any to perish but for all to come to repentance”. </a:t>
            </a:r>
            <a:endParaRPr lang="en-US" dirty="0" smtClean="0"/>
          </a:p>
          <a:p>
            <a:r>
              <a:rPr lang="en-US" dirty="0"/>
              <a:t>He does not want you to know that Repentance produces Divine Joy! </a:t>
            </a:r>
          </a:p>
          <a:p>
            <a:r>
              <a:rPr lang="en-US" dirty="0"/>
              <a:t>Luke 15:7 </a:t>
            </a:r>
            <a:r>
              <a:rPr lang="en-US" dirty="0" smtClean="0"/>
              <a:t>“I tell you that in the same way, there will be more joy in  heaven over one sinner who repents, than over ninety-nine righteous persons who need no repentance”. </a:t>
            </a:r>
            <a:endParaRPr lang="en-US" dirty="0"/>
          </a:p>
          <a:p>
            <a:endParaRPr lang="en-US" dirty="0"/>
          </a:p>
          <a:p>
            <a:endParaRPr lang="en-US" dirty="0"/>
          </a:p>
        </p:txBody>
      </p:sp>
    </p:spTree>
    <p:extLst>
      <p:ext uri="{BB962C8B-B14F-4D97-AF65-F5344CB8AC3E}">
        <p14:creationId xmlns:p14="http://schemas.microsoft.com/office/powerpoint/2010/main" val="57714528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a:t>What the Devil Doesn’t Want You To Know:</a:t>
            </a:r>
            <a:br>
              <a:rPr lang="en-US" dirty="0"/>
            </a:br>
            <a:r>
              <a:rPr lang="en-US" dirty="0"/>
              <a:t>God’s Plan Of Salvation</a:t>
            </a:r>
            <a:endParaRPr lang="en-US" dirty="0"/>
          </a:p>
        </p:txBody>
      </p:sp>
      <p:sp>
        <p:nvSpPr>
          <p:cNvPr id="3" name="Content Placeholder 2"/>
          <p:cNvSpPr>
            <a:spLocks noGrp="1"/>
          </p:cNvSpPr>
          <p:nvPr>
            <p:ph idx="1"/>
          </p:nvPr>
        </p:nvSpPr>
        <p:spPr>
          <a:xfrm>
            <a:off x="0" y="1295400"/>
            <a:ext cx="9144000" cy="5486400"/>
          </a:xfrm>
        </p:spPr>
        <p:txBody>
          <a:bodyPr>
            <a:normAutofit lnSpcReduction="10000"/>
          </a:bodyPr>
          <a:lstStyle/>
          <a:p>
            <a:r>
              <a:rPr lang="en-US" dirty="0" smtClean="0"/>
              <a:t>He </a:t>
            </a:r>
            <a:r>
              <a:rPr lang="en-US" dirty="0" smtClean="0"/>
              <a:t>does not want you to know that Repentance is in the Plan of Salvation! </a:t>
            </a:r>
          </a:p>
          <a:p>
            <a:r>
              <a:rPr lang="en-US" dirty="0" smtClean="0"/>
              <a:t>Luke </a:t>
            </a:r>
            <a:r>
              <a:rPr lang="en-US" dirty="0" smtClean="0"/>
              <a:t>24:47 “and that repentance for forgiveness of sins  should be proclaimed in His name to all the nations, beginning from Jerusalem”.</a:t>
            </a:r>
            <a:endParaRPr lang="en-US" dirty="0" smtClean="0"/>
          </a:p>
          <a:p>
            <a:r>
              <a:rPr lang="en-US" dirty="0" smtClean="0"/>
              <a:t>He does not want you to know that Repentance leads to Spiritual Life! </a:t>
            </a:r>
          </a:p>
          <a:p>
            <a:r>
              <a:rPr lang="en-US" dirty="0" smtClean="0"/>
              <a:t>Acts 11:18 </a:t>
            </a:r>
            <a:r>
              <a:rPr lang="en-US" dirty="0" smtClean="0"/>
              <a:t>“And when they heard this, they quieted down, and glorified God, saying, ‘well then, God has granted to the Gentiles also the repentance that leads to life’”. </a:t>
            </a:r>
            <a:endParaRPr lang="en-US" dirty="0" smtClean="0"/>
          </a:p>
        </p:txBody>
      </p:sp>
    </p:spTree>
    <p:extLst>
      <p:ext uri="{BB962C8B-B14F-4D97-AF65-F5344CB8AC3E}">
        <p14:creationId xmlns:p14="http://schemas.microsoft.com/office/powerpoint/2010/main" val="128677132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a:t>What the Devil Doesn’t Want You To Know:</a:t>
            </a:r>
            <a:br>
              <a:rPr lang="en-US" dirty="0"/>
            </a:br>
            <a:r>
              <a:rPr lang="en-US" dirty="0"/>
              <a:t>God’s Plan Of Salvation</a:t>
            </a:r>
          </a:p>
        </p:txBody>
      </p:sp>
      <p:sp>
        <p:nvSpPr>
          <p:cNvPr id="3" name="Content Placeholder 2"/>
          <p:cNvSpPr>
            <a:spLocks noGrp="1"/>
          </p:cNvSpPr>
          <p:nvPr>
            <p:ph idx="1"/>
          </p:nvPr>
        </p:nvSpPr>
        <p:spPr>
          <a:xfrm>
            <a:off x="76200" y="1295400"/>
            <a:ext cx="9067800" cy="5486400"/>
          </a:xfrm>
        </p:spPr>
        <p:txBody>
          <a:bodyPr>
            <a:normAutofit fontScale="92500"/>
          </a:bodyPr>
          <a:lstStyle/>
          <a:p>
            <a:r>
              <a:rPr lang="en-US" dirty="0"/>
              <a:t>The Devil does not want you to know that Repentance is a step in leaving Him! </a:t>
            </a:r>
          </a:p>
          <a:p>
            <a:r>
              <a:rPr lang="en-US" dirty="0"/>
              <a:t>2 Timothy 2:25 “with gentleness correcting those who are in opposition, if perhaps God may grant them repentance leading to the knowledge of the truth”.</a:t>
            </a:r>
          </a:p>
          <a:p>
            <a:r>
              <a:rPr lang="en-US" dirty="0"/>
              <a:t>The Devil does not want you to leave the stubbornness of your heart! </a:t>
            </a:r>
          </a:p>
          <a:p>
            <a:r>
              <a:rPr lang="en-US" dirty="0"/>
              <a:t>Romans 2:5 “But because of your stubbornness and unrepentant heart you are storing up wrath for yourself in the day of wrath and revelation of the righteous judgment of God”,</a:t>
            </a:r>
          </a:p>
          <a:p>
            <a:endParaRPr lang="en-US" dirty="0"/>
          </a:p>
        </p:txBody>
      </p:sp>
    </p:spTree>
    <p:extLst>
      <p:ext uri="{BB962C8B-B14F-4D97-AF65-F5344CB8AC3E}">
        <p14:creationId xmlns:p14="http://schemas.microsoft.com/office/powerpoint/2010/main" val="223056059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normAutofit fontScale="90000"/>
          </a:bodyPr>
          <a:lstStyle/>
          <a:p>
            <a:r>
              <a:rPr lang="en-US" dirty="0"/>
              <a:t>What the Devil Doesn’t Want You To Know:</a:t>
            </a:r>
            <a:br>
              <a:rPr lang="en-US" dirty="0"/>
            </a:br>
            <a:r>
              <a:rPr lang="en-US" dirty="0"/>
              <a:t>God’s Plan Of Salvation</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Satan does not want you to know t</a:t>
            </a:r>
            <a:r>
              <a:rPr lang="en-US" dirty="0" smtClean="0"/>
              <a:t>hat </a:t>
            </a:r>
            <a:r>
              <a:rPr lang="en-US" dirty="0" smtClean="0"/>
              <a:t>Baptism is for the Remission of sins – </a:t>
            </a:r>
            <a:endParaRPr lang="en-US" dirty="0" smtClean="0"/>
          </a:p>
          <a:p>
            <a:r>
              <a:rPr lang="en-US" dirty="0" smtClean="0"/>
              <a:t>The </a:t>
            </a:r>
            <a:r>
              <a:rPr lang="en-US" dirty="0" smtClean="0"/>
              <a:t>Devil will tell you that “faith alone” saves</a:t>
            </a:r>
            <a:r>
              <a:rPr lang="en-US" dirty="0" smtClean="0"/>
              <a:t>.</a:t>
            </a:r>
          </a:p>
          <a:p>
            <a:r>
              <a:rPr lang="en-US" dirty="0" smtClean="0"/>
              <a:t> But, James 2:24 “You see that a man is justified by works, and not by faith alone”.</a:t>
            </a:r>
          </a:p>
          <a:p>
            <a:r>
              <a:rPr lang="en-US" dirty="0" smtClean="0"/>
              <a:t>The </a:t>
            </a:r>
            <a:r>
              <a:rPr lang="en-US" dirty="0" smtClean="0"/>
              <a:t>Devil will say that baptism denies the blood of Christ. </a:t>
            </a:r>
            <a:endParaRPr lang="en-US" dirty="0" smtClean="0"/>
          </a:p>
          <a:p>
            <a:r>
              <a:rPr lang="en-US" dirty="0" smtClean="0"/>
              <a:t>He says the </a:t>
            </a:r>
            <a:r>
              <a:rPr lang="en-US" dirty="0" smtClean="0"/>
              <a:t>blood of Christ does save. </a:t>
            </a:r>
            <a:endParaRPr lang="en-US" dirty="0" smtClean="0"/>
          </a:p>
          <a:p>
            <a:r>
              <a:rPr lang="en-US" dirty="0" smtClean="0"/>
              <a:t>But, Revelation 1:5 </a:t>
            </a:r>
            <a:r>
              <a:rPr lang="en-US" dirty="0" smtClean="0"/>
              <a:t>“and from Jesus Christ, the faithful witness, the first-born of the dead, and the ruler of the kings of the earth, To Him who loves us, and released us from our sins by His blood”,</a:t>
            </a:r>
            <a:r>
              <a:rPr lang="en-US" dirty="0" smtClean="0"/>
              <a:t> </a:t>
            </a:r>
          </a:p>
        </p:txBody>
      </p:sp>
    </p:spTree>
    <p:extLst>
      <p:ext uri="{BB962C8B-B14F-4D97-AF65-F5344CB8AC3E}">
        <p14:creationId xmlns:p14="http://schemas.microsoft.com/office/powerpoint/2010/main" val="137946356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a:t>What the Devil Doesn’t Want You To Know:</a:t>
            </a:r>
            <a:br>
              <a:rPr lang="en-US" dirty="0"/>
            </a:br>
            <a:r>
              <a:rPr lang="en-US" dirty="0"/>
              <a:t>God’s Plan Of Salvation</a:t>
            </a:r>
            <a:endParaRPr lang="en-US" dirty="0"/>
          </a:p>
        </p:txBody>
      </p:sp>
      <p:sp>
        <p:nvSpPr>
          <p:cNvPr id="3" name="Content Placeholder 2"/>
          <p:cNvSpPr>
            <a:spLocks noGrp="1"/>
          </p:cNvSpPr>
          <p:nvPr>
            <p:ph idx="1"/>
          </p:nvPr>
        </p:nvSpPr>
        <p:spPr>
          <a:xfrm>
            <a:off x="0" y="1295400"/>
            <a:ext cx="9144000" cy="5486400"/>
          </a:xfrm>
        </p:spPr>
        <p:txBody>
          <a:bodyPr>
            <a:normAutofit fontScale="85000" lnSpcReduction="10000"/>
          </a:bodyPr>
          <a:lstStyle/>
          <a:p>
            <a:r>
              <a:rPr lang="en-US" dirty="0"/>
              <a:t>Satan does not want you to know that Jesus’ blood is found in </a:t>
            </a:r>
            <a:r>
              <a:rPr lang="en-US" dirty="0" smtClean="0"/>
              <a:t>baptism.</a:t>
            </a:r>
          </a:p>
          <a:p>
            <a:r>
              <a:rPr lang="en-US" dirty="0" smtClean="0"/>
              <a:t>Acts 22:16 “And now why do you delay? Arise, and be baptized, and wash away your sins, calling on His name”.</a:t>
            </a:r>
            <a:endParaRPr lang="en-US" dirty="0"/>
          </a:p>
          <a:p>
            <a:r>
              <a:rPr lang="en-US" dirty="0"/>
              <a:t>The Devil will teach the “New Birth.” </a:t>
            </a:r>
            <a:endParaRPr lang="en-US" dirty="0" smtClean="0"/>
          </a:p>
          <a:p>
            <a:r>
              <a:rPr lang="en-US" dirty="0" smtClean="0"/>
              <a:t>John 3:3 “Jesus answered and said to him, Truly, truly, I say to you, unless one is born again he cannot see the kingdom of God”.</a:t>
            </a:r>
            <a:endParaRPr lang="en-US" dirty="0"/>
          </a:p>
          <a:p>
            <a:r>
              <a:rPr lang="en-US" dirty="0" smtClean="0"/>
              <a:t>But Satan </a:t>
            </a:r>
            <a:r>
              <a:rPr lang="en-US" dirty="0"/>
              <a:t>does not want you to know that the new birth is of water and the Spirit. </a:t>
            </a:r>
            <a:endParaRPr lang="en-US" dirty="0" smtClean="0"/>
          </a:p>
          <a:p>
            <a:r>
              <a:rPr lang="en-US" dirty="0" smtClean="0"/>
              <a:t>John 3:5 “Jesus answered, Truly, truly, I say to you, unless one is born of water and the Spirit, he cannot enter into the kingdom of God”. </a:t>
            </a:r>
            <a:endParaRPr lang="en-US" dirty="0"/>
          </a:p>
          <a:p>
            <a:endParaRPr lang="en-US" dirty="0"/>
          </a:p>
        </p:txBody>
      </p:sp>
    </p:spTree>
    <p:extLst>
      <p:ext uri="{BB962C8B-B14F-4D97-AF65-F5344CB8AC3E}">
        <p14:creationId xmlns:p14="http://schemas.microsoft.com/office/powerpoint/2010/main" val="37207579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1219200"/>
          </a:xfrm>
        </p:spPr>
        <p:txBody>
          <a:bodyPr>
            <a:normAutofit fontScale="90000"/>
          </a:bodyPr>
          <a:lstStyle/>
          <a:p>
            <a:r>
              <a:rPr lang="en-US" dirty="0"/>
              <a:t>What the Devil Doesn’t Want You To Know:</a:t>
            </a:r>
            <a:br>
              <a:rPr lang="en-US" dirty="0"/>
            </a:br>
            <a:r>
              <a:rPr lang="en-US" dirty="0"/>
              <a:t>God’s Plan Of Salvation</a:t>
            </a:r>
            <a:endParaRPr lang="en-US" dirty="0"/>
          </a:p>
        </p:txBody>
      </p:sp>
      <p:sp>
        <p:nvSpPr>
          <p:cNvPr id="3" name="Content Placeholder 2"/>
          <p:cNvSpPr>
            <a:spLocks noGrp="1"/>
          </p:cNvSpPr>
          <p:nvPr>
            <p:ph idx="1"/>
          </p:nvPr>
        </p:nvSpPr>
        <p:spPr>
          <a:xfrm>
            <a:off x="0" y="1219200"/>
            <a:ext cx="9144000" cy="5562600"/>
          </a:xfrm>
        </p:spPr>
        <p:txBody>
          <a:bodyPr>
            <a:normAutofit/>
          </a:bodyPr>
          <a:lstStyle/>
          <a:p>
            <a:r>
              <a:rPr lang="en-US" dirty="0" smtClean="0"/>
              <a:t>The </a:t>
            </a:r>
            <a:r>
              <a:rPr lang="en-US" dirty="0" smtClean="0"/>
              <a:t>Devil does NOT want you to Know the Great Commission </a:t>
            </a:r>
            <a:endParaRPr lang="en-US" dirty="0" smtClean="0"/>
          </a:p>
          <a:p>
            <a:r>
              <a:rPr lang="en-US" dirty="0" smtClean="0"/>
              <a:t>(</a:t>
            </a:r>
            <a:r>
              <a:rPr lang="en-US" dirty="0" smtClean="0"/>
              <a:t>Mark 16:15-16) – </a:t>
            </a:r>
            <a:r>
              <a:rPr lang="en-US" dirty="0" smtClean="0"/>
              <a:t>“Go into all the world…”</a:t>
            </a:r>
          </a:p>
          <a:p>
            <a:r>
              <a:rPr lang="en-US" dirty="0" smtClean="0"/>
              <a:t>The </a:t>
            </a:r>
            <a:r>
              <a:rPr lang="en-US" dirty="0" smtClean="0"/>
              <a:t>Devil does NOT want you to Know the promise of Salvation by Repentance and Baptism. </a:t>
            </a:r>
            <a:endParaRPr lang="en-US" dirty="0" smtClean="0"/>
          </a:p>
          <a:p>
            <a:r>
              <a:rPr lang="en-US" dirty="0" smtClean="0"/>
              <a:t>Acts 2:38-39 “…repent and be baptized…” </a:t>
            </a:r>
          </a:p>
        </p:txBody>
      </p:sp>
    </p:spTree>
    <p:extLst>
      <p:ext uri="{BB962C8B-B14F-4D97-AF65-F5344CB8AC3E}">
        <p14:creationId xmlns:p14="http://schemas.microsoft.com/office/powerpoint/2010/main" val="151026702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rmAutofit fontScale="90000"/>
          </a:bodyPr>
          <a:lstStyle/>
          <a:p>
            <a:r>
              <a:rPr lang="en-US" dirty="0"/>
              <a:t>What the Devil Doesn’t Want You To Know:</a:t>
            </a:r>
            <a:br>
              <a:rPr lang="en-US" dirty="0"/>
            </a:br>
            <a:r>
              <a:rPr lang="en-US" dirty="0"/>
              <a:t>God’s Plan Of Salvation</a:t>
            </a: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dirty="0"/>
              <a:t>The Devil will love for people to quote…</a:t>
            </a:r>
          </a:p>
          <a:p>
            <a:r>
              <a:rPr lang="en-US" dirty="0"/>
              <a:t>Acts 16:31  “And they said, Believe in the Lord Jesus, and you shall be saved, you and your household”.</a:t>
            </a:r>
          </a:p>
          <a:p>
            <a:r>
              <a:rPr lang="en-US" dirty="0"/>
              <a:t>But He Does NOT want you to see verse 33! – “…and immediately he was baptized, he and all his household”. </a:t>
            </a:r>
          </a:p>
          <a:p>
            <a:r>
              <a:rPr lang="en-US" dirty="0"/>
              <a:t>The Devil Does NOT want you to know that baptism saves! </a:t>
            </a:r>
          </a:p>
          <a:p>
            <a:r>
              <a:rPr lang="en-US" dirty="0"/>
              <a:t>1 Peter 3:21 “And corresponding to that (eight souls saved through the Ark), baptism now saves you—not the removal of dirt from the flesh, but an appeal to God for a good conscience—through the resurrection of Jesus Christ. </a:t>
            </a:r>
          </a:p>
        </p:txBody>
      </p:sp>
    </p:spTree>
    <p:extLst>
      <p:ext uri="{BB962C8B-B14F-4D97-AF65-F5344CB8AC3E}">
        <p14:creationId xmlns:p14="http://schemas.microsoft.com/office/powerpoint/2010/main" val="275391668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0" y="1219200"/>
            <a:ext cx="9067800" cy="5486400"/>
          </a:xfrm>
        </p:spPr>
        <p:txBody>
          <a:bodyPr>
            <a:normAutofit/>
          </a:bodyPr>
          <a:lstStyle/>
          <a:p>
            <a:r>
              <a:rPr lang="en-US" dirty="0" smtClean="0"/>
              <a:t>What the Devil Doesn’t Want You To Know </a:t>
            </a:r>
            <a:endParaRPr lang="en-US" dirty="0" smtClean="0"/>
          </a:p>
          <a:p>
            <a:r>
              <a:rPr lang="en-US" dirty="0" smtClean="0"/>
              <a:t>Acts 13:4-12</a:t>
            </a:r>
            <a:r>
              <a:rPr lang="en-US" dirty="0" smtClean="0"/>
              <a:t> </a:t>
            </a:r>
            <a:r>
              <a:rPr lang="en-US" dirty="0" smtClean="0"/>
              <a:t>v5 …the word of God …v7 …the word of God. … v8 …the faith. … v10 …the straight ways of the Lord … v12 …the teaching of the Lord</a:t>
            </a:r>
            <a:r>
              <a:rPr lang="en-US" dirty="0" smtClean="0"/>
              <a:t>.”</a:t>
            </a:r>
          </a:p>
          <a:p>
            <a:r>
              <a:rPr lang="en-US" dirty="0" smtClean="0"/>
              <a:t>All these phrases refer to the same thing.</a:t>
            </a:r>
            <a:endParaRPr lang="en-US" dirty="0" smtClean="0"/>
          </a:p>
          <a:p>
            <a:r>
              <a:rPr lang="en-US" dirty="0" smtClean="0"/>
              <a:t>Basically, the GOSPEL! </a:t>
            </a:r>
          </a:p>
          <a:p>
            <a:r>
              <a:rPr lang="en-US" dirty="0" smtClean="0"/>
              <a:t>Romans 1:16 “For I am not ashamed of the gospel, for it is the power of God for salvation to everyone who believes, to the Jew first and also to the Greek.”</a:t>
            </a:r>
            <a:endParaRPr lang="en-US" dirty="0"/>
          </a:p>
        </p:txBody>
      </p:sp>
    </p:spTree>
    <p:extLst>
      <p:ext uri="{BB962C8B-B14F-4D97-AF65-F5344CB8AC3E}">
        <p14:creationId xmlns:p14="http://schemas.microsoft.com/office/powerpoint/2010/main" val="196048236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The Devil does not want you to… </a:t>
            </a:r>
          </a:p>
          <a:p>
            <a:r>
              <a:rPr lang="en-US" dirty="0" smtClean="0"/>
              <a:t>Believe that Jesus is the Christ. </a:t>
            </a:r>
          </a:p>
          <a:p>
            <a:r>
              <a:rPr lang="en-US" dirty="0" smtClean="0"/>
              <a:t>Repent of your sins. </a:t>
            </a:r>
          </a:p>
          <a:p>
            <a:r>
              <a:rPr lang="en-US" dirty="0" smtClean="0"/>
              <a:t>Confess Christ before men. </a:t>
            </a:r>
          </a:p>
          <a:p>
            <a:r>
              <a:rPr lang="en-US" dirty="0" smtClean="0"/>
              <a:t>Be Baptized into Christ. </a:t>
            </a:r>
          </a:p>
          <a:p>
            <a:r>
              <a:rPr lang="en-US" dirty="0" smtClean="0"/>
              <a:t>Why? </a:t>
            </a:r>
          </a:p>
          <a:p>
            <a:r>
              <a:rPr lang="en-US" dirty="0" smtClean="0"/>
              <a:t>He does not want you to be saved from your sins! </a:t>
            </a:r>
          </a:p>
          <a:p>
            <a:r>
              <a:rPr lang="en-US" dirty="0" smtClean="0"/>
              <a:t>Now what are you going to do?</a:t>
            </a:r>
            <a:endParaRPr lang="en-US" dirty="0"/>
          </a:p>
        </p:txBody>
      </p:sp>
    </p:spTree>
    <p:extLst>
      <p:ext uri="{BB962C8B-B14F-4D97-AF65-F5344CB8AC3E}">
        <p14:creationId xmlns:p14="http://schemas.microsoft.com/office/powerpoint/2010/main" val="207052888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normAutofit fontScale="90000"/>
          </a:bodyPr>
          <a:lstStyle/>
          <a:p>
            <a:r>
              <a:rPr lang="en-US" dirty="0" smtClean="0"/>
              <a:t>What the Devil Doesn’t Want You To Know: </a:t>
            </a:r>
            <a:br>
              <a:rPr lang="en-US" dirty="0" smtClean="0"/>
            </a:br>
            <a:r>
              <a:rPr lang="en-US" dirty="0" smtClean="0"/>
              <a:t>About Salvation</a:t>
            </a:r>
            <a:endParaRPr lang="en-US" dirty="0"/>
          </a:p>
        </p:txBody>
      </p:sp>
      <p:sp>
        <p:nvSpPr>
          <p:cNvPr id="3" name="Content Placeholder 2"/>
          <p:cNvSpPr>
            <a:spLocks noGrp="1"/>
          </p:cNvSpPr>
          <p:nvPr>
            <p:ph idx="1"/>
          </p:nvPr>
        </p:nvSpPr>
        <p:spPr>
          <a:xfrm>
            <a:off x="76200" y="1447800"/>
            <a:ext cx="9067800" cy="5257800"/>
          </a:xfrm>
        </p:spPr>
        <p:txBody>
          <a:bodyPr>
            <a:normAutofit fontScale="85000" lnSpcReduction="10000"/>
          </a:bodyPr>
          <a:lstStyle/>
          <a:p>
            <a:r>
              <a:rPr lang="en-US" dirty="0" smtClean="0"/>
              <a:t>The Message - Acts 13:26 "Brethren, sons of Abraham's family, and those among you who fear God, to us the message of this salvation has been sent.”  </a:t>
            </a:r>
          </a:p>
          <a:p>
            <a:r>
              <a:rPr lang="en-US" dirty="0" smtClean="0"/>
              <a:t>The Way - Acts 16:17 “Following after Paul and us, she kept crying out, saying, "These men are bondservants of the Most High God, who are proclaiming to you the way of salvation.” </a:t>
            </a:r>
          </a:p>
          <a:p>
            <a:r>
              <a:rPr lang="en-US" dirty="0" smtClean="0"/>
              <a:t>Of God - Acts 28:28 “Therefore let it be known to you that this salvation of God has been sent to the Gentiles; they will also listen.” </a:t>
            </a:r>
          </a:p>
          <a:p>
            <a:r>
              <a:rPr lang="en-US" dirty="0" smtClean="0"/>
              <a:t>Good News - Ephesians 1:13 “In Him, you also, after listening to the message of truth, the gospel of your salvation — having also believed, you were sealed in Him with the Holy Spirit of promise”</a:t>
            </a:r>
            <a:endParaRPr lang="en-US" dirty="0"/>
          </a:p>
        </p:txBody>
      </p:sp>
    </p:spTree>
    <p:extLst>
      <p:ext uri="{BB962C8B-B14F-4D97-AF65-F5344CB8AC3E}">
        <p14:creationId xmlns:p14="http://schemas.microsoft.com/office/powerpoint/2010/main" val="70422511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normAutofit fontScale="90000"/>
          </a:bodyPr>
          <a:lstStyle/>
          <a:p>
            <a:r>
              <a:rPr lang="en-US" dirty="0" smtClean="0"/>
              <a:t>What the Devil Doesn’t Want You To Know: What To Do To Be Saved!</a:t>
            </a:r>
            <a:endParaRPr lang="en-US" dirty="0"/>
          </a:p>
        </p:txBody>
      </p:sp>
      <p:sp>
        <p:nvSpPr>
          <p:cNvPr id="3" name="Content Placeholder 2"/>
          <p:cNvSpPr>
            <a:spLocks noGrp="1"/>
          </p:cNvSpPr>
          <p:nvPr>
            <p:ph idx="1"/>
          </p:nvPr>
        </p:nvSpPr>
        <p:spPr>
          <a:xfrm>
            <a:off x="0" y="1524000"/>
            <a:ext cx="9067800" cy="5257800"/>
          </a:xfrm>
        </p:spPr>
        <p:txBody>
          <a:bodyPr>
            <a:normAutofit fontScale="92500" lnSpcReduction="20000"/>
          </a:bodyPr>
          <a:lstStyle/>
          <a:p>
            <a:r>
              <a:rPr lang="en-US" dirty="0" smtClean="0"/>
              <a:t>If Saved, you leave His Dominion – </a:t>
            </a:r>
          </a:p>
          <a:p>
            <a:r>
              <a:rPr lang="en-US" dirty="0" smtClean="0"/>
              <a:t>Colossians </a:t>
            </a:r>
            <a:r>
              <a:rPr lang="en-US" dirty="0" smtClean="0"/>
              <a:t>1:13-14 </a:t>
            </a:r>
            <a:r>
              <a:rPr lang="en-US" dirty="0" smtClean="0"/>
              <a:t>“For He rescued us from the domain of darkness, and transferred us to the kingdom of His beloved Son, 14 in whom we have redemption, the forgiveness of sins.”</a:t>
            </a:r>
          </a:p>
          <a:p>
            <a:r>
              <a:rPr lang="en-US" dirty="0" smtClean="0"/>
              <a:t>He wants you in spiritual darkness – </a:t>
            </a:r>
          </a:p>
          <a:p>
            <a:r>
              <a:rPr lang="en-US" dirty="0" smtClean="0"/>
              <a:t>Ephesians 4:17-18 “So this I say, and affirm together with the Lord, that you walk no longer just as the Gentiles also walk, in the futility of their mind, 18 being darkened in their understanding, excluded from the life of God because of the ignorance that is in them, because of the hardness of their heart.”</a:t>
            </a:r>
            <a:endParaRPr lang="en-US" dirty="0"/>
          </a:p>
        </p:txBody>
      </p:sp>
    </p:spTree>
    <p:extLst>
      <p:ext uri="{BB962C8B-B14F-4D97-AF65-F5344CB8AC3E}">
        <p14:creationId xmlns:p14="http://schemas.microsoft.com/office/powerpoint/2010/main" val="200673922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normAutofit fontScale="90000"/>
          </a:bodyPr>
          <a:lstStyle/>
          <a:p>
            <a:r>
              <a:rPr lang="en-US" dirty="0" smtClean="0"/>
              <a:t>What the Devil Doesn’t Want You To Know: What To Do To Be Saved!</a:t>
            </a:r>
            <a:endParaRPr lang="en-US" dirty="0"/>
          </a:p>
        </p:txBody>
      </p:sp>
      <p:sp>
        <p:nvSpPr>
          <p:cNvPr id="3" name="Content Placeholder 2"/>
          <p:cNvSpPr>
            <a:spLocks noGrp="1"/>
          </p:cNvSpPr>
          <p:nvPr>
            <p:ph idx="1"/>
          </p:nvPr>
        </p:nvSpPr>
        <p:spPr>
          <a:xfrm>
            <a:off x="0" y="1371600"/>
            <a:ext cx="9144000" cy="5410200"/>
          </a:xfrm>
        </p:spPr>
        <p:txBody>
          <a:bodyPr>
            <a:normAutofit fontScale="92500"/>
          </a:bodyPr>
          <a:lstStyle/>
          <a:p>
            <a:r>
              <a:rPr lang="en-US" dirty="0" smtClean="0"/>
              <a:t>He wants to keep you from the light – </a:t>
            </a:r>
          </a:p>
          <a:p>
            <a:r>
              <a:rPr lang="en-US" dirty="0" smtClean="0"/>
              <a:t>Ephesians 5:8-9 “for you were formerly darkness, but now you are Light in the Lord; walk as children of Light 9 (for the fruit of the Light consists in all goodness and righteousness and truth),” </a:t>
            </a:r>
          </a:p>
          <a:p>
            <a:r>
              <a:rPr lang="en-US" dirty="0" smtClean="0"/>
              <a:t>His dominion is a spiritual world of darkness... and the devil wants you to remain in it – </a:t>
            </a:r>
          </a:p>
          <a:p>
            <a:r>
              <a:rPr lang="en-US" dirty="0" smtClean="0"/>
              <a:t>Ephesians 6:12 “For our struggle is not against flesh and blood, but against the rulers, against the powers, against the world forces of this darkness, against the spiritual forces of wickedness in the heavenly places.”</a:t>
            </a:r>
            <a:endParaRPr lang="en-US" dirty="0"/>
          </a:p>
        </p:txBody>
      </p:sp>
    </p:spTree>
    <p:extLst>
      <p:ext uri="{BB962C8B-B14F-4D97-AF65-F5344CB8AC3E}">
        <p14:creationId xmlns:p14="http://schemas.microsoft.com/office/powerpoint/2010/main" val="260174470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normAutofit fontScale="90000"/>
          </a:bodyPr>
          <a:lstStyle/>
          <a:p>
            <a:r>
              <a:rPr lang="en-US" dirty="0" smtClean="0"/>
              <a:t>What the Devil Doesn’t Want You To Know:</a:t>
            </a:r>
            <a:br>
              <a:rPr lang="en-US" dirty="0" smtClean="0"/>
            </a:br>
            <a:r>
              <a:rPr lang="en-US" dirty="0" smtClean="0"/>
              <a:t>God’s Plan Of Salvation</a:t>
            </a:r>
            <a:endParaRPr lang="en-US" dirty="0"/>
          </a:p>
        </p:txBody>
      </p:sp>
      <p:sp>
        <p:nvSpPr>
          <p:cNvPr id="3" name="Content Placeholder 2"/>
          <p:cNvSpPr>
            <a:spLocks noGrp="1"/>
          </p:cNvSpPr>
          <p:nvPr>
            <p:ph idx="1"/>
          </p:nvPr>
        </p:nvSpPr>
        <p:spPr>
          <a:xfrm>
            <a:off x="0" y="1524000"/>
            <a:ext cx="9144000" cy="5257800"/>
          </a:xfrm>
        </p:spPr>
        <p:txBody>
          <a:bodyPr>
            <a:normAutofit/>
          </a:bodyPr>
          <a:lstStyle/>
          <a:p>
            <a:r>
              <a:rPr lang="en-US" dirty="0" smtClean="0"/>
              <a:t>The Devil does not want you:</a:t>
            </a:r>
          </a:p>
          <a:p>
            <a:r>
              <a:rPr lang="en-US" dirty="0" smtClean="0"/>
              <a:t>To Believe that Jesus is the Christ! – </a:t>
            </a:r>
          </a:p>
          <a:p>
            <a:r>
              <a:rPr lang="en-US" dirty="0" smtClean="0"/>
              <a:t>He will blind you to seeing the glory of Christ. </a:t>
            </a:r>
          </a:p>
          <a:p>
            <a:r>
              <a:rPr lang="en-US" dirty="0" smtClean="0"/>
              <a:t>2 Corinthians 4:3-4 “And even if our gospel is veiled, it is veiled to those who are perishing, 4 in whose case the god of this world has blinded the minds of the unbelieving so that they might not see the light of the gospel of the glory of Christ, who is the image of God</a:t>
            </a:r>
            <a:r>
              <a:rPr lang="en-US" dirty="0" smtClean="0"/>
              <a:t>.”</a:t>
            </a:r>
            <a:endParaRPr lang="en-US" dirty="0" smtClean="0"/>
          </a:p>
        </p:txBody>
      </p:sp>
    </p:spTree>
    <p:extLst>
      <p:ext uri="{BB962C8B-B14F-4D97-AF65-F5344CB8AC3E}">
        <p14:creationId xmlns:p14="http://schemas.microsoft.com/office/powerpoint/2010/main" val="10181819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66800"/>
          </a:xfrm>
        </p:spPr>
        <p:txBody>
          <a:bodyPr>
            <a:normAutofit fontScale="90000"/>
          </a:bodyPr>
          <a:lstStyle/>
          <a:p>
            <a:r>
              <a:rPr lang="en-US" dirty="0"/>
              <a:t>What the Devil Doesn’t Want You To Know:</a:t>
            </a:r>
            <a:br>
              <a:rPr lang="en-US" dirty="0"/>
            </a:br>
            <a:r>
              <a:rPr lang="en-US" dirty="0"/>
              <a:t>God’s Plan Of Salvation</a:t>
            </a:r>
          </a:p>
        </p:txBody>
      </p:sp>
      <p:sp>
        <p:nvSpPr>
          <p:cNvPr id="3" name="Content Placeholder 2"/>
          <p:cNvSpPr>
            <a:spLocks noGrp="1"/>
          </p:cNvSpPr>
          <p:nvPr>
            <p:ph idx="1"/>
          </p:nvPr>
        </p:nvSpPr>
        <p:spPr>
          <a:xfrm>
            <a:off x="0" y="1219200"/>
            <a:ext cx="9144000" cy="5486400"/>
          </a:xfrm>
        </p:spPr>
        <p:txBody>
          <a:bodyPr>
            <a:normAutofit/>
          </a:bodyPr>
          <a:lstStyle/>
          <a:p>
            <a:r>
              <a:rPr lang="en-US" dirty="0"/>
              <a:t>The Devil wants to blind you to seeing the glory of Christ. </a:t>
            </a:r>
          </a:p>
          <a:p>
            <a:r>
              <a:rPr lang="en-US" dirty="0"/>
              <a:t>Because the Son of God came to destroy His works. </a:t>
            </a:r>
          </a:p>
          <a:p>
            <a:r>
              <a:rPr lang="en-US" dirty="0"/>
              <a:t>1 John 3:8 “Little children, make sure no one deceives you; the one who practices righteousness is righteous, just as He is righteous; 8 the one who practices sin is of the devil; for the devil has sinned from the beginning. The Son of God appeared for this purpose, to destroy the works of the devil.”</a:t>
            </a:r>
            <a:endParaRPr lang="en-US" dirty="0"/>
          </a:p>
        </p:txBody>
      </p:sp>
    </p:spTree>
    <p:extLst>
      <p:ext uri="{BB962C8B-B14F-4D97-AF65-F5344CB8AC3E}">
        <p14:creationId xmlns:p14="http://schemas.microsoft.com/office/powerpoint/2010/main" val="388560516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normAutofit fontScale="90000"/>
          </a:bodyPr>
          <a:lstStyle/>
          <a:p>
            <a:r>
              <a:rPr lang="en-US" dirty="0" smtClean="0"/>
              <a:t>What the Devil Doesn’t Want You To Know:</a:t>
            </a:r>
            <a:br>
              <a:rPr lang="en-US" dirty="0" smtClean="0"/>
            </a:br>
            <a:r>
              <a:rPr lang="en-US" dirty="0" smtClean="0"/>
              <a:t>God’s Plan Of Salvation</a:t>
            </a:r>
            <a:endParaRPr lang="en-US" dirty="0"/>
          </a:p>
        </p:txBody>
      </p:sp>
      <p:sp>
        <p:nvSpPr>
          <p:cNvPr id="3" name="Content Placeholder 2"/>
          <p:cNvSpPr>
            <a:spLocks noGrp="1"/>
          </p:cNvSpPr>
          <p:nvPr>
            <p:ph idx="1"/>
          </p:nvPr>
        </p:nvSpPr>
        <p:spPr>
          <a:xfrm>
            <a:off x="0" y="1447800"/>
            <a:ext cx="9144000" cy="5334000"/>
          </a:xfrm>
        </p:spPr>
        <p:txBody>
          <a:bodyPr>
            <a:normAutofit/>
          </a:bodyPr>
          <a:lstStyle/>
          <a:p>
            <a:r>
              <a:rPr lang="en-US" dirty="0" smtClean="0"/>
              <a:t>He does not even care if you </a:t>
            </a:r>
            <a:r>
              <a:rPr lang="en-US" dirty="0" smtClean="0"/>
              <a:t>believe</a:t>
            </a:r>
            <a:r>
              <a:rPr lang="en-US" dirty="0" smtClean="0"/>
              <a:t>. </a:t>
            </a:r>
            <a:endParaRPr lang="en-US" dirty="0" smtClean="0"/>
          </a:p>
          <a:p>
            <a:r>
              <a:rPr lang="en-US" dirty="0" smtClean="0"/>
              <a:t>His </a:t>
            </a:r>
            <a:r>
              <a:rPr lang="en-US" dirty="0" smtClean="0"/>
              <a:t>demons also believe. </a:t>
            </a:r>
          </a:p>
          <a:p>
            <a:r>
              <a:rPr lang="en-US" dirty="0" smtClean="0"/>
              <a:t>James 2:19 “You believe that God is one. You do well; the demons also believe, and shudder.” </a:t>
            </a:r>
          </a:p>
          <a:p>
            <a:r>
              <a:rPr lang="en-US" dirty="0" smtClean="0"/>
              <a:t>He does not </a:t>
            </a:r>
            <a:r>
              <a:rPr lang="en-US" dirty="0" smtClean="0"/>
              <a:t>care </a:t>
            </a:r>
            <a:r>
              <a:rPr lang="en-US" dirty="0" smtClean="0"/>
              <a:t>if you </a:t>
            </a:r>
            <a:r>
              <a:rPr lang="en-US" dirty="0" smtClean="0"/>
              <a:t>believe—</a:t>
            </a:r>
          </a:p>
          <a:p>
            <a:r>
              <a:rPr lang="en-US" dirty="0" smtClean="0"/>
              <a:t>As </a:t>
            </a:r>
            <a:r>
              <a:rPr lang="en-US" dirty="0" smtClean="0"/>
              <a:t>Long as you Do NOT OBEY Jesus’ Will. </a:t>
            </a:r>
          </a:p>
          <a:p>
            <a:r>
              <a:rPr lang="en-US" dirty="0" smtClean="0"/>
              <a:t>Matthew 7:21 “…but he who does the will of My Father who is in heaven will enter</a:t>
            </a:r>
            <a:r>
              <a:rPr lang="en-US" dirty="0" smtClean="0"/>
              <a:t>.”</a:t>
            </a:r>
          </a:p>
        </p:txBody>
      </p:sp>
    </p:spTree>
    <p:extLst>
      <p:ext uri="{BB962C8B-B14F-4D97-AF65-F5344CB8AC3E}">
        <p14:creationId xmlns:p14="http://schemas.microsoft.com/office/powerpoint/2010/main" val="2358115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normAutofit fontScale="90000"/>
          </a:bodyPr>
          <a:lstStyle/>
          <a:p>
            <a:r>
              <a:rPr lang="en-US" dirty="0"/>
              <a:t>What the Devil Doesn’t Want You To Know:</a:t>
            </a:r>
            <a:br>
              <a:rPr lang="en-US" dirty="0"/>
            </a:br>
            <a:r>
              <a:rPr lang="en-US" dirty="0"/>
              <a:t>God’s Plan Of Salvation</a:t>
            </a:r>
          </a:p>
        </p:txBody>
      </p:sp>
      <p:sp>
        <p:nvSpPr>
          <p:cNvPr id="3" name="Content Placeholder 2"/>
          <p:cNvSpPr>
            <a:spLocks noGrp="1"/>
          </p:cNvSpPr>
          <p:nvPr>
            <p:ph idx="1"/>
          </p:nvPr>
        </p:nvSpPr>
        <p:spPr>
          <a:xfrm>
            <a:off x="0" y="1600200"/>
            <a:ext cx="9144000" cy="5029200"/>
          </a:xfrm>
        </p:spPr>
        <p:txBody>
          <a:bodyPr/>
          <a:lstStyle/>
          <a:p>
            <a:r>
              <a:rPr lang="en-US" dirty="0"/>
              <a:t>He does not want you to be aware that you can escape the snares of sin, </a:t>
            </a:r>
          </a:p>
          <a:p>
            <a:r>
              <a:rPr lang="en-US" dirty="0"/>
              <a:t>Romans 6:17-18 “But thanks be to God that though you were slaves of sin, you became obedient from the heart to that form of teaching to which you were committed, 18 and having been freed from sin, you became slaves of righteousness.” </a:t>
            </a:r>
          </a:p>
          <a:p>
            <a:endParaRPr lang="en-US" dirty="0"/>
          </a:p>
        </p:txBody>
      </p:sp>
    </p:spTree>
    <p:extLst>
      <p:ext uri="{BB962C8B-B14F-4D97-AF65-F5344CB8AC3E}">
        <p14:creationId xmlns:p14="http://schemas.microsoft.com/office/powerpoint/2010/main" val="50687902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1988</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What the Devil  Doesn’t Want  You To Know</vt:lpstr>
      <vt:lpstr>Introduction</vt:lpstr>
      <vt:lpstr>What the Devil Doesn’t Want You To Know:  About Salvation</vt:lpstr>
      <vt:lpstr>What the Devil Doesn’t Want You To Know: What To Do To Be Saved!</vt:lpstr>
      <vt:lpstr>What the Devil Doesn’t Want You To Know: What To Do To Be Saved!</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What the Devil Doesn’t Want You To Know: God’s Plan Of Salvation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Devil  Doesn’t Want  You To Know</dc:title>
  <dc:creator>Aarons</dc:creator>
  <cp:lastModifiedBy>Aarons</cp:lastModifiedBy>
  <cp:revision>14</cp:revision>
  <dcterms:created xsi:type="dcterms:W3CDTF">2016-01-04T03:49:35Z</dcterms:created>
  <dcterms:modified xsi:type="dcterms:W3CDTF">2016-01-05T18:59:22Z</dcterms:modified>
</cp:coreProperties>
</file>