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77436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809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025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473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0034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8383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1949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7945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8678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9066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6765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54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7D15-7487-44A3-8AB6-5088DFA7B4B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1401-32C5-45AC-A1BB-46EC61CC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Are You Devoted </a:t>
            </a:r>
            <a:br>
              <a:rPr lang="en-US" sz="6000" dirty="0" smtClean="0"/>
            </a:br>
            <a:r>
              <a:rPr lang="en-US" sz="6000" dirty="0" smtClean="0"/>
              <a:t>In </a:t>
            </a:r>
            <a:r>
              <a:rPr lang="en-US" sz="6000" smtClean="0"/>
              <a:t>Your Discipleship?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Though we claim to be devoted to Christ, do our actions support such a claim?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99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Cross To Carry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2nd, we could look at God as the superior King with the greater resources. </a:t>
            </a:r>
          </a:p>
          <a:p>
            <a:r>
              <a:rPr lang="en-US" dirty="0" smtClean="0"/>
              <a:t>In our realization that we cannot win against such a formidable One, it is to our benefit to seek peace on His terms.</a:t>
            </a:r>
          </a:p>
          <a:p>
            <a:r>
              <a:rPr lang="en-US" dirty="0" smtClean="0"/>
              <a:t>Peace is preferable to war and fellowship with God is certainly preferable to enmity with Him!</a:t>
            </a:r>
          </a:p>
          <a:p>
            <a:r>
              <a:rPr lang="en-US" dirty="0" smtClean="0"/>
              <a:t>Either way, discipleship brings difficulty and requires resolve and endurance.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170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Decision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Vs 33</a:t>
            </a:r>
          </a:p>
          <a:p>
            <a:r>
              <a:rPr lang="en-US" dirty="0" smtClean="0"/>
              <a:t>Too </a:t>
            </a:r>
            <a:r>
              <a:rPr lang="en-US" dirty="0"/>
              <a:t>often we look at life as a smorgasbord in which we can fill up on – We think we can have it all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</a:t>
            </a:r>
            <a:r>
              <a:rPr lang="en-US" dirty="0"/>
              <a:t>danger is that filling up on the wrong things can choke out the good. </a:t>
            </a:r>
            <a:endParaRPr lang="en-US" dirty="0" smtClean="0"/>
          </a:p>
          <a:p>
            <a:r>
              <a:rPr lang="en-US" dirty="0" smtClean="0"/>
              <a:t>Choose </a:t>
            </a:r>
            <a:r>
              <a:rPr lang="en-US" dirty="0"/>
              <a:t>the good</a:t>
            </a:r>
            <a:r>
              <a:rPr lang="en-US" dirty="0" smtClean="0"/>
              <a:t>!</a:t>
            </a:r>
          </a:p>
          <a:p>
            <a:r>
              <a:rPr lang="en-US" dirty="0" smtClean="0"/>
              <a:t>Matthew </a:t>
            </a:r>
            <a:r>
              <a:rPr lang="en-US" dirty="0"/>
              <a:t>13:22; Luke </a:t>
            </a:r>
            <a:r>
              <a:rPr lang="en-US" dirty="0" smtClean="0"/>
              <a:t>8:14</a:t>
            </a:r>
          </a:p>
        </p:txBody>
      </p:sp>
    </p:spTree>
    <p:extLst>
      <p:ext uri="{BB962C8B-B14F-4D97-AF65-F5344CB8AC3E}">
        <p14:creationId xmlns:p14="http://schemas.microsoft.com/office/powerpoint/2010/main" val="946816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Decision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Jesus’ admonition to “give up all your possessions” is a call to reevaluate your value system. </a:t>
            </a:r>
          </a:p>
          <a:p>
            <a:r>
              <a:rPr lang="en-US" dirty="0" smtClean="0"/>
              <a:t>What do you really want to keep?</a:t>
            </a:r>
          </a:p>
          <a:p>
            <a:r>
              <a:rPr lang="en-US" dirty="0" smtClean="0"/>
              <a:t>Luke 9:24-25; Hebrews 10:34-35</a:t>
            </a:r>
          </a:p>
          <a:p>
            <a:r>
              <a:rPr lang="en-US" dirty="0" smtClean="0"/>
              <a:t>Truly all that glitters is not gold!</a:t>
            </a:r>
          </a:p>
          <a:p>
            <a:r>
              <a:rPr lang="en-US" dirty="0" smtClean="0"/>
              <a:t>Devotion must surpass everything!</a:t>
            </a:r>
          </a:p>
        </p:txBody>
      </p:sp>
    </p:spTree>
    <p:extLst>
      <p:ext uri="{BB962C8B-B14F-4D97-AF65-F5344CB8AC3E}">
        <p14:creationId xmlns:p14="http://schemas.microsoft.com/office/powerpoint/2010/main" val="1541591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Devoted </a:t>
            </a:r>
            <a:r>
              <a:rPr lang="en-US" dirty="0"/>
              <a:t>Discipleship not only considers what is to be forsaken but most importantly, what is to be gained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 </a:t>
            </a:r>
            <a:r>
              <a:rPr lang="en-US" dirty="0"/>
              <a:t>may be pleasurable for a little while but it fails to fully satisfy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does satisfy are the resources God provides through life in His 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Devoted </a:t>
            </a:r>
            <a:r>
              <a:rPr lang="en-US" dirty="0"/>
              <a:t>disciples have placed their priority, picked up their cross, and made their decision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Are you devoted to Christ?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19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14:25-35</a:t>
            </a:r>
          </a:p>
          <a:p>
            <a:r>
              <a:rPr lang="en-US" dirty="0" smtClean="0"/>
              <a:t>While Jesus speaks to the many, the discipleship He speaks of is individual.</a:t>
            </a:r>
          </a:p>
          <a:p>
            <a:r>
              <a:rPr lang="en-US" dirty="0" smtClean="0"/>
              <a:t>Each person must determine for themselves what their true priorities are.</a:t>
            </a:r>
          </a:p>
          <a:p>
            <a:r>
              <a:rPr lang="en-US" dirty="0" smtClean="0"/>
              <a:t>Claiming to be a disciple does not make you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46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Devoted Disciples Have A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cost is enormous concerning relationships.</a:t>
            </a:r>
          </a:p>
          <a:p>
            <a:r>
              <a:rPr lang="en-US" dirty="0" smtClean="0"/>
              <a:t>V.26</a:t>
            </a:r>
          </a:p>
          <a:p>
            <a:r>
              <a:rPr lang="en-US" dirty="0"/>
              <a:t>Some have approached these words with an unintended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Men </a:t>
            </a:r>
            <a:r>
              <a:rPr lang="en-US" dirty="0"/>
              <a:t>have left their families in order to “serve God” in a </a:t>
            </a:r>
            <a:r>
              <a:rPr lang="en-US" dirty="0" smtClean="0"/>
              <a:t>monastery or a ministry.</a:t>
            </a:r>
          </a:p>
          <a:p>
            <a:r>
              <a:rPr lang="en-US" dirty="0" smtClean="0"/>
              <a:t>Such </a:t>
            </a:r>
            <a:r>
              <a:rPr lang="en-US" dirty="0"/>
              <a:t>is contradictory to Bible’s instructions to love family (</a:t>
            </a:r>
            <a:r>
              <a:rPr lang="en-US" dirty="0" smtClean="0"/>
              <a:t>Ephesians </a:t>
            </a:r>
            <a:r>
              <a:rPr lang="en-US" dirty="0"/>
              <a:t>5-6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4174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Devoted Disciples Have A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“hate” He mentions is in comparison to our love for Him. </a:t>
            </a:r>
          </a:p>
          <a:p>
            <a:r>
              <a:rPr lang="en-US" dirty="0" smtClean="0"/>
              <a:t>He uses hyperbole to show the contrast.</a:t>
            </a:r>
          </a:p>
          <a:p>
            <a:r>
              <a:rPr lang="en-US" dirty="0" smtClean="0"/>
              <a:t>The point is that we must love Him more than ANY other relationship. </a:t>
            </a:r>
          </a:p>
          <a:p>
            <a:r>
              <a:rPr lang="en-US" dirty="0" smtClean="0"/>
              <a:t>Place your priority!</a:t>
            </a:r>
          </a:p>
          <a:p>
            <a:r>
              <a:rPr lang="en-US" dirty="0" smtClean="0"/>
              <a:t>Matthew 6:33</a:t>
            </a:r>
          </a:p>
          <a:p>
            <a:r>
              <a:rPr lang="en-US" dirty="0" smtClean="0"/>
              <a:t>John 6:27</a:t>
            </a:r>
          </a:p>
        </p:txBody>
      </p:sp>
    </p:spTree>
    <p:extLst>
      <p:ext uri="{BB962C8B-B14F-4D97-AF65-F5344CB8AC3E}">
        <p14:creationId xmlns:p14="http://schemas.microsoft.com/office/powerpoint/2010/main" val="14887884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Devoted Disciples Have A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In order to be a true and devoted disciple of Christ, you must love Him first, last, &amp; always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Everyone </a:t>
            </a:r>
            <a:r>
              <a:rPr lang="en-US" dirty="0"/>
              <a:t>who comes to Him must understand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Married </a:t>
            </a:r>
            <a:r>
              <a:rPr lang="en-US" dirty="0"/>
              <a:t>couples / Children / Bros &amp; sis all must recognize that their relationship to one another will ALWAYS be 2nd to Jesus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not forced, it must be chosen - “even his own life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266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Devoted Disciples Have A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3:1-3</a:t>
            </a:r>
          </a:p>
          <a:p>
            <a:r>
              <a:rPr lang="en-US" dirty="0" smtClean="0"/>
              <a:t>Devoted discipleship is to resolve to love the Lord with all our heart, soul, mind, &amp; strength</a:t>
            </a:r>
          </a:p>
          <a:p>
            <a:r>
              <a:rPr lang="en-US" dirty="0" smtClean="0"/>
              <a:t>It is to have a “martyr’s spirit” - A willingness to lay our very selves down for Him, if need be.</a:t>
            </a:r>
          </a:p>
          <a:p>
            <a:r>
              <a:rPr lang="en-US" dirty="0" smtClean="0"/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0106732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Cross To Carry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Misguided </a:t>
            </a:r>
            <a:r>
              <a:rPr lang="en-US" dirty="0"/>
              <a:t>thinkers imagine any inconvenience to be “my cross to bear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 </a:t>
            </a:r>
            <a:r>
              <a:rPr lang="en-US" dirty="0"/>
              <a:t>Some think they’re bearing a cross when they carry no real devotion to true discipleship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a cross because of discipleship and is related exactly to being a real follower of Jesus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cross was not only a symbol of brute torture, it was also a powerful symbol of self-denial, humility, and shame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451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Cross To Carry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Hence, our “cross” is the same as one another’s, and the same as Jesus’</a:t>
            </a:r>
          </a:p>
          <a:p>
            <a:r>
              <a:rPr lang="en-US" dirty="0" smtClean="0"/>
              <a:t>Hebrews 12:2-3; Philippians 2:8; 2 Timothy 3:12</a:t>
            </a:r>
          </a:p>
          <a:p>
            <a:r>
              <a:rPr lang="en-US" dirty="0" smtClean="0"/>
              <a:t>In assuming this cross, Jesus warns that there is a price to pay, a cost to consider - </a:t>
            </a:r>
            <a:r>
              <a:rPr lang="en-US" dirty="0" err="1" smtClean="0"/>
              <a:t>vv</a:t>
            </a:r>
            <a:r>
              <a:rPr lang="en-US" dirty="0" smtClean="0"/>
              <a:t> 28-32</a:t>
            </a:r>
          </a:p>
          <a:p>
            <a:r>
              <a:rPr lang="en-US" dirty="0" smtClean="0"/>
              <a:t>The scenario about the unfinished building is a sober reminder of the commitment it takes to become - and remain - Jesus’ disciple. (also Luke 14:34-35)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48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Devoted Disciples Have A </a:t>
            </a:r>
            <a:br>
              <a:rPr lang="en-US" dirty="0" smtClean="0"/>
            </a:br>
            <a:r>
              <a:rPr lang="en-US" dirty="0" smtClean="0"/>
              <a:t>Cross To Carry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bad enough to never start, it is worse to start and never finish.</a:t>
            </a:r>
          </a:p>
          <a:p>
            <a:r>
              <a:rPr lang="en-US" dirty="0" smtClean="0"/>
              <a:t>Matthew 13:20-21; 2 Peter 2:20-22</a:t>
            </a:r>
          </a:p>
          <a:p>
            <a:r>
              <a:rPr lang="en-US" dirty="0" smtClean="0"/>
              <a:t>The 2nd illustration may be looked at from 2 perspectives.</a:t>
            </a:r>
          </a:p>
          <a:p>
            <a:r>
              <a:rPr lang="en-US" dirty="0" smtClean="0"/>
              <a:t>1st, consider when one becomes a disciple, Satan declares war on him (1 Peter 5:8). </a:t>
            </a:r>
          </a:p>
          <a:p>
            <a:r>
              <a:rPr lang="en-US" dirty="0" smtClean="0"/>
              <a:t>Our own strength is inadequate to fend off his attacks so we must have superior help (Ephesians 6:10-ff).</a:t>
            </a:r>
          </a:p>
        </p:txBody>
      </p:sp>
    </p:spTree>
    <p:extLst>
      <p:ext uri="{BB962C8B-B14F-4D97-AF65-F5344CB8AC3E}">
        <p14:creationId xmlns:p14="http://schemas.microsoft.com/office/powerpoint/2010/main" val="3072004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717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Are You Devoted  In Your Discipleship?</vt:lpstr>
      <vt:lpstr>Introduction</vt:lpstr>
      <vt:lpstr>Devoted Disciples Have A Priority</vt:lpstr>
      <vt:lpstr>Devoted Disciples Have A Priority</vt:lpstr>
      <vt:lpstr>Devoted Disciples Have A Priority</vt:lpstr>
      <vt:lpstr>Devoted Disciples Have A Priority</vt:lpstr>
      <vt:lpstr>Devoted Disciples Have A  Cross To Carry</vt:lpstr>
      <vt:lpstr>Devoted Disciples Have A  Cross To Carry</vt:lpstr>
      <vt:lpstr>Devoted Disciples Have A  Cross To Carry</vt:lpstr>
      <vt:lpstr>Devoted Disciples Have A  Cross To Carry</vt:lpstr>
      <vt:lpstr>Devoted Disciples Have A  Decision To Make</vt:lpstr>
      <vt:lpstr>Devoted Disciples Have A  Decision To Make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Devoted In Your Discipleship</dc:title>
  <dc:creator>Aarons</dc:creator>
  <cp:lastModifiedBy>Aarons</cp:lastModifiedBy>
  <cp:revision>3</cp:revision>
  <dcterms:created xsi:type="dcterms:W3CDTF">2014-07-23T20:26:41Z</dcterms:created>
  <dcterms:modified xsi:type="dcterms:W3CDTF">2014-07-23T20:47:48Z</dcterms:modified>
</cp:coreProperties>
</file>