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66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9F5453-89D6-4726-BA0A-A61ACF4B466B}"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30503748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F5453-89D6-4726-BA0A-A61ACF4B466B}"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329261139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F5453-89D6-4726-BA0A-A61ACF4B466B}"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1067887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9F5453-89D6-4726-BA0A-A61ACF4B466B}"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371287704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9F5453-89D6-4726-BA0A-A61ACF4B466B}" type="datetimeFigureOut">
              <a:rPr lang="en-US" smtClean="0"/>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9837841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9F5453-89D6-4726-BA0A-A61ACF4B466B}"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35495475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9F5453-89D6-4726-BA0A-A61ACF4B466B}" type="datetimeFigureOut">
              <a:rPr lang="en-US" smtClean="0"/>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226178473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9F5453-89D6-4726-BA0A-A61ACF4B466B}" type="datetimeFigureOut">
              <a:rPr lang="en-US" smtClean="0"/>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8679639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F5453-89D6-4726-BA0A-A61ACF4B466B}" type="datetimeFigureOut">
              <a:rPr lang="en-US" smtClean="0"/>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1941121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F5453-89D6-4726-BA0A-A61ACF4B466B}"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18935031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9F5453-89D6-4726-BA0A-A61ACF4B466B}" type="datetimeFigureOut">
              <a:rPr lang="en-US" smtClean="0"/>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E441B5-9EB5-4A94-9622-3E70C4E1985B}" type="slidenum">
              <a:rPr lang="en-US" smtClean="0"/>
              <a:t>‹#›</a:t>
            </a:fld>
            <a:endParaRPr lang="en-US"/>
          </a:p>
        </p:txBody>
      </p:sp>
    </p:spTree>
    <p:extLst>
      <p:ext uri="{BB962C8B-B14F-4D97-AF65-F5344CB8AC3E}">
        <p14:creationId xmlns:p14="http://schemas.microsoft.com/office/powerpoint/2010/main" val="28890933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9F5453-89D6-4726-BA0A-A61ACF4B466B}" type="datetimeFigureOut">
              <a:rPr lang="en-US" smtClean="0"/>
              <a:t>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441B5-9EB5-4A94-9622-3E70C4E1985B}" type="slidenum">
              <a:rPr lang="en-US" smtClean="0"/>
              <a:t>‹#›</a:t>
            </a:fld>
            <a:endParaRPr lang="en-US"/>
          </a:p>
        </p:txBody>
      </p:sp>
    </p:spTree>
    <p:extLst>
      <p:ext uri="{BB962C8B-B14F-4D97-AF65-F5344CB8AC3E}">
        <p14:creationId xmlns:p14="http://schemas.microsoft.com/office/powerpoint/2010/main" val="749480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sz="7200" dirty="0" smtClean="0"/>
              <a:t>What About Doubt?</a:t>
            </a:r>
            <a:endParaRPr lang="en-US" sz="7200" dirty="0"/>
          </a:p>
        </p:txBody>
      </p:sp>
      <p:sp>
        <p:nvSpPr>
          <p:cNvPr id="3" name="Subtitle 2"/>
          <p:cNvSpPr>
            <a:spLocks noGrp="1"/>
          </p:cNvSpPr>
          <p:nvPr>
            <p:ph type="subTitle" idx="1"/>
          </p:nvPr>
        </p:nvSpPr>
        <p:spPr>
          <a:xfrm>
            <a:off x="1371600" y="3124200"/>
            <a:ext cx="6400800" cy="3581400"/>
          </a:xfrm>
        </p:spPr>
        <p:txBody>
          <a:bodyPr>
            <a:noAutofit/>
          </a:bodyPr>
          <a:lstStyle/>
          <a:p>
            <a:r>
              <a:rPr lang="en-US" sz="5400" dirty="0" smtClean="0">
                <a:solidFill>
                  <a:schemeClr val="accent2">
                    <a:lumMod val="50000"/>
                  </a:schemeClr>
                </a:solidFill>
              </a:rPr>
              <a:t>Is there a cure for it?</a:t>
            </a:r>
          </a:p>
          <a:p>
            <a:r>
              <a:rPr lang="en-US" sz="5400" dirty="0" smtClean="0">
                <a:solidFill>
                  <a:schemeClr val="accent2">
                    <a:lumMod val="50000"/>
                  </a:schemeClr>
                </a:solidFill>
              </a:rPr>
              <a:t>Simple answer is: </a:t>
            </a:r>
          </a:p>
          <a:p>
            <a:r>
              <a:rPr lang="en-US" sz="5400" dirty="0" smtClean="0">
                <a:solidFill>
                  <a:schemeClr val="accent2">
                    <a:lumMod val="50000"/>
                  </a:schemeClr>
                </a:solidFill>
              </a:rPr>
              <a:t>Yes there is.</a:t>
            </a:r>
            <a:endParaRPr lang="en-US" sz="5400" dirty="0">
              <a:solidFill>
                <a:schemeClr val="accent2">
                  <a:lumMod val="50000"/>
                </a:schemeClr>
              </a:solidFill>
            </a:endParaRPr>
          </a:p>
        </p:txBody>
      </p:sp>
    </p:spTree>
    <p:extLst>
      <p:ext uri="{BB962C8B-B14F-4D97-AF65-F5344CB8AC3E}">
        <p14:creationId xmlns:p14="http://schemas.microsoft.com/office/powerpoint/2010/main" val="18347359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lstStyle/>
          <a:p>
            <a:r>
              <a:rPr lang="en-US" dirty="0" smtClean="0"/>
              <a:t>Fifth; We must pray.</a:t>
            </a:r>
          </a:p>
          <a:p>
            <a:r>
              <a:rPr lang="en-US" dirty="0" smtClean="0"/>
              <a:t>One of the quickest ways to remove doubt is to talk to God, and when you converse with Him, you are acknowledging His existence.</a:t>
            </a:r>
          </a:p>
          <a:p>
            <a:r>
              <a:rPr lang="en-US" dirty="0" smtClean="0"/>
              <a:t>The more you pray, the more likely you are to see the results of prayer.</a:t>
            </a:r>
          </a:p>
          <a:p>
            <a:r>
              <a:rPr lang="en-US" dirty="0" smtClean="0"/>
              <a:t>As a result of seeing the results, the faith is made stronger, and doubt becomes less.</a:t>
            </a:r>
            <a:endParaRPr lang="en-US" dirty="0"/>
          </a:p>
        </p:txBody>
      </p:sp>
    </p:spTree>
    <p:extLst>
      <p:ext uri="{BB962C8B-B14F-4D97-AF65-F5344CB8AC3E}">
        <p14:creationId xmlns:p14="http://schemas.microsoft.com/office/powerpoint/2010/main" val="18108145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most famous doubter is the disciple, Thomas.</a:t>
            </a:r>
          </a:p>
          <a:p>
            <a:r>
              <a:rPr lang="en-US" dirty="0" smtClean="0"/>
              <a:t>But upon seeing Jesus, and Jesus offering to allow Thomas to see His wounds was enough to convince himself that Jesus was not only real, but that Jesus was God.</a:t>
            </a:r>
          </a:p>
          <a:p>
            <a:r>
              <a:rPr lang="en-US" dirty="0" smtClean="0"/>
              <a:t>So, what are you going to do about doubt?</a:t>
            </a:r>
            <a:endParaRPr lang="en-US" dirty="0"/>
          </a:p>
        </p:txBody>
      </p:sp>
    </p:spTree>
    <p:extLst>
      <p:ext uri="{BB962C8B-B14F-4D97-AF65-F5344CB8AC3E}">
        <p14:creationId xmlns:p14="http://schemas.microsoft.com/office/powerpoint/2010/main" val="6794556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No matter how strong our faith, every one of us experiences doubt at some time.</a:t>
            </a:r>
          </a:p>
          <a:p>
            <a:r>
              <a:rPr lang="en-US" dirty="0" smtClean="0"/>
              <a:t>Our first response is to just slough it off, or pay no attention, but that is the wrong response.</a:t>
            </a:r>
          </a:p>
          <a:p>
            <a:r>
              <a:rPr lang="en-US" dirty="0" smtClean="0"/>
              <a:t>We must respect it when we have doubt, because we recognize our faith might be weak, and in need of a recharge.</a:t>
            </a:r>
          </a:p>
          <a:p>
            <a:r>
              <a:rPr lang="en-US" dirty="0" smtClean="0"/>
              <a:t>What should we do if we experience doubt?</a:t>
            </a:r>
            <a:endParaRPr lang="en-US" dirty="0"/>
          </a:p>
        </p:txBody>
      </p:sp>
    </p:spTree>
    <p:extLst>
      <p:ext uri="{BB962C8B-B14F-4D97-AF65-F5344CB8AC3E}">
        <p14:creationId xmlns:p14="http://schemas.microsoft.com/office/powerpoint/2010/main" val="8916307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lstStyle/>
          <a:p>
            <a:r>
              <a:rPr lang="en-US" dirty="0" smtClean="0"/>
              <a:t>First, we need to confess our doubt because doubt is sin.</a:t>
            </a:r>
          </a:p>
          <a:p>
            <a:r>
              <a:rPr lang="en-US" dirty="0" smtClean="0"/>
              <a:t>Romans 14:23 “But he who doubts is condemned if he eats, because his eating is not from faith; and whatever is not from faith is sin”.</a:t>
            </a:r>
          </a:p>
          <a:p>
            <a:r>
              <a:rPr lang="en-US" dirty="0" smtClean="0"/>
              <a:t>So if your actions are done without faith, it is sin.  </a:t>
            </a:r>
            <a:endParaRPr lang="en-US" dirty="0"/>
          </a:p>
        </p:txBody>
      </p:sp>
    </p:spTree>
    <p:extLst>
      <p:ext uri="{BB962C8B-B14F-4D97-AF65-F5344CB8AC3E}">
        <p14:creationId xmlns:p14="http://schemas.microsoft.com/office/powerpoint/2010/main" val="8068956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lnSpcReduction="10000"/>
          </a:bodyPr>
          <a:lstStyle/>
          <a:p>
            <a:r>
              <a:rPr lang="en-US" dirty="0" smtClean="0"/>
              <a:t>Doubt is basically unbelief in God and His word.</a:t>
            </a:r>
          </a:p>
          <a:p>
            <a:r>
              <a:rPr lang="en-US" dirty="0" smtClean="0"/>
              <a:t>So to confess the sin of doubt will bring us back towards God who is waiting for us to return.</a:t>
            </a:r>
          </a:p>
          <a:p>
            <a:r>
              <a:rPr lang="en-US" dirty="0" smtClean="0"/>
              <a:t>Hebrews 11:6 “For without faith it is impossible to please Him, for he that cometh to God must believe that He is, and that He is a </a:t>
            </a:r>
            <a:r>
              <a:rPr lang="en-US" dirty="0" err="1" smtClean="0"/>
              <a:t>rewarder</a:t>
            </a:r>
            <a:r>
              <a:rPr lang="en-US" dirty="0" smtClean="0"/>
              <a:t> of them that diligently seek Him”.</a:t>
            </a:r>
            <a:endParaRPr lang="en-US" dirty="0"/>
          </a:p>
        </p:txBody>
      </p:sp>
    </p:spTree>
    <p:extLst>
      <p:ext uri="{BB962C8B-B14F-4D97-AF65-F5344CB8AC3E}">
        <p14:creationId xmlns:p14="http://schemas.microsoft.com/office/powerpoint/2010/main" val="36163064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Second, we need to study the evidence for the Christian faith.</a:t>
            </a:r>
          </a:p>
          <a:p>
            <a:r>
              <a:rPr lang="en-US" dirty="0" smtClean="0"/>
              <a:t>Not just the study to show yourself approved</a:t>
            </a:r>
          </a:p>
          <a:p>
            <a:r>
              <a:rPr lang="en-US" dirty="0" smtClean="0"/>
              <a:t>But to study the evidence for our faith.</a:t>
            </a:r>
          </a:p>
          <a:p>
            <a:r>
              <a:rPr lang="en-US" dirty="0" smtClean="0"/>
              <a:t>Christians have nothing to fear by looking into the facts from any source of knowledge.</a:t>
            </a:r>
          </a:p>
          <a:p>
            <a:r>
              <a:rPr lang="en-US" dirty="0" smtClean="0"/>
              <a:t>The greatest evidence is the resurrection of Christ as evidenced by the empty tomb, many witnesses, and the transformed lives of so many.</a:t>
            </a:r>
            <a:endParaRPr lang="en-US" dirty="0"/>
          </a:p>
        </p:txBody>
      </p:sp>
    </p:spTree>
    <p:extLst>
      <p:ext uri="{BB962C8B-B14F-4D97-AF65-F5344CB8AC3E}">
        <p14:creationId xmlns:p14="http://schemas.microsoft.com/office/powerpoint/2010/main" val="31173656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lnSpcReduction="10000"/>
          </a:bodyPr>
          <a:lstStyle/>
          <a:p>
            <a:r>
              <a:rPr lang="en-US" dirty="0" smtClean="0"/>
              <a:t>Since the Death Burial and Resurrection are the foundation of God’s word, and since it happened as God said it would through the prophets, and since all of God’s word establishes this, then the whole Bible is considered valid.</a:t>
            </a:r>
          </a:p>
          <a:p>
            <a:r>
              <a:rPr lang="en-US" dirty="0" smtClean="0"/>
              <a:t>2 Timothy 3:16 “All scripture is inspired by God and profitable for teaching, for reproof, for correction, for training in righteousness”;</a:t>
            </a:r>
            <a:endParaRPr lang="en-US" dirty="0"/>
          </a:p>
        </p:txBody>
      </p:sp>
    </p:spTree>
    <p:extLst>
      <p:ext uri="{BB962C8B-B14F-4D97-AF65-F5344CB8AC3E}">
        <p14:creationId xmlns:p14="http://schemas.microsoft.com/office/powerpoint/2010/main" val="4310497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Third; Make certain of your salvation.</a:t>
            </a:r>
          </a:p>
          <a:p>
            <a:r>
              <a:rPr lang="en-US" dirty="0" smtClean="0"/>
              <a:t>Often we are guilty of just stating that “I hope I am good enough”</a:t>
            </a:r>
          </a:p>
          <a:p>
            <a:r>
              <a:rPr lang="en-US" dirty="0" smtClean="0"/>
              <a:t>If this is done by humility, then we can get away with it.</a:t>
            </a:r>
          </a:p>
          <a:p>
            <a:r>
              <a:rPr lang="en-US" dirty="0" smtClean="0"/>
              <a:t>Yet the Bible teaches us that we can have confidence in our salvation</a:t>
            </a:r>
          </a:p>
          <a:p>
            <a:r>
              <a:rPr lang="en-US" dirty="0" smtClean="0"/>
              <a:t>(of course we recognize that salvation is conditional upon our continued faith and obedience)</a:t>
            </a:r>
            <a:endParaRPr lang="en-US" dirty="0"/>
          </a:p>
        </p:txBody>
      </p:sp>
    </p:spTree>
    <p:extLst>
      <p:ext uri="{BB962C8B-B14F-4D97-AF65-F5344CB8AC3E}">
        <p14:creationId xmlns:p14="http://schemas.microsoft.com/office/powerpoint/2010/main" val="284449763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lnSpcReduction="10000"/>
          </a:bodyPr>
          <a:lstStyle/>
          <a:p>
            <a:r>
              <a:rPr lang="en-US" dirty="0" smtClean="0"/>
              <a:t>Paul encouraged the Corinthians to examine themselves and to recognize that they are “In Christ”.</a:t>
            </a:r>
          </a:p>
          <a:p>
            <a:r>
              <a:rPr lang="en-US" dirty="0" smtClean="0"/>
              <a:t>This is simply trust in Jesus and the hope that we will be saved.</a:t>
            </a:r>
          </a:p>
          <a:p>
            <a:r>
              <a:rPr lang="en-US" dirty="0" smtClean="0"/>
              <a:t>2 Peter 1:10 “Therefore, brethren, be all the more diligent to make certain about His calling and choosing you; for as long as you practice these things, you will never stumble”.</a:t>
            </a:r>
            <a:endParaRPr lang="en-US" dirty="0"/>
          </a:p>
        </p:txBody>
      </p:sp>
    </p:spTree>
    <p:extLst>
      <p:ext uri="{BB962C8B-B14F-4D97-AF65-F5344CB8AC3E}">
        <p14:creationId xmlns:p14="http://schemas.microsoft.com/office/powerpoint/2010/main" val="30442657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Cure For Doubt</a:t>
            </a:r>
            <a:endParaRPr lang="en-US" dirty="0"/>
          </a:p>
        </p:txBody>
      </p:sp>
      <p:sp>
        <p:nvSpPr>
          <p:cNvPr id="3" name="Content Placeholder 2"/>
          <p:cNvSpPr>
            <a:spLocks noGrp="1"/>
          </p:cNvSpPr>
          <p:nvPr>
            <p:ph idx="1"/>
          </p:nvPr>
        </p:nvSpPr>
        <p:spPr/>
        <p:txBody>
          <a:bodyPr>
            <a:normAutofit lnSpcReduction="10000"/>
          </a:bodyPr>
          <a:lstStyle/>
          <a:p>
            <a:r>
              <a:rPr lang="en-US" dirty="0" smtClean="0"/>
              <a:t>Fourth, Faithfully study the Word of God.</a:t>
            </a:r>
          </a:p>
          <a:p>
            <a:r>
              <a:rPr lang="en-US" dirty="0" smtClean="0"/>
              <a:t>This is where our faith comes from (Romans 10:17).</a:t>
            </a:r>
          </a:p>
          <a:p>
            <a:r>
              <a:rPr lang="en-US" dirty="0" smtClean="0"/>
              <a:t>Through study and putting what we learn into application our faith is strengthened and matured.</a:t>
            </a:r>
          </a:p>
          <a:p>
            <a:r>
              <a:rPr lang="en-US" dirty="0" smtClean="0"/>
              <a:t>Especially we must master the doctrines of the Bible to counter all the false teaching out there.</a:t>
            </a:r>
            <a:endParaRPr lang="en-US" dirty="0"/>
          </a:p>
        </p:txBody>
      </p:sp>
    </p:spTree>
    <p:extLst>
      <p:ext uri="{BB962C8B-B14F-4D97-AF65-F5344CB8AC3E}">
        <p14:creationId xmlns:p14="http://schemas.microsoft.com/office/powerpoint/2010/main" val="6054154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706</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About Doubt?</vt:lpstr>
      <vt:lpstr>Introduction</vt:lpstr>
      <vt:lpstr>The Cure For Doubt</vt:lpstr>
      <vt:lpstr>The Cure For Doubt</vt:lpstr>
      <vt:lpstr>The Cure For Doubt</vt:lpstr>
      <vt:lpstr>The Cure For Doubt</vt:lpstr>
      <vt:lpstr>The Cure For Doubt</vt:lpstr>
      <vt:lpstr>The Cure For Doubt</vt:lpstr>
      <vt:lpstr>The Cure For Doubt</vt:lpstr>
      <vt:lpstr>The Cure For Doubt</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About Doubt?</dc:title>
  <dc:creator>Aarons</dc:creator>
  <cp:lastModifiedBy>Aarons</cp:lastModifiedBy>
  <cp:revision>4</cp:revision>
  <dcterms:created xsi:type="dcterms:W3CDTF">2013-11-10T01:55:58Z</dcterms:created>
  <dcterms:modified xsi:type="dcterms:W3CDTF">2013-11-10T02:26:49Z</dcterms:modified>
</cp:coreProperties>
</file>