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17" autoAdjust="0"/>
  </p:normalViewPr>
  <p:slideViewPr>
    <p:cSldViewPr>
      <p:cViewPr varScale="1">
        <p:scale>
          <a:sx n="100" d="100"/>
          <a:sy n="100" d="100"/>
        </p:scale>
        <p:origin x="-978" y="-96"/>
      </p:cViewPr>
      <p:guideLst>
        <p:guide orient="horz" pos="2160"/>
        <p:guide pos="2880"/>
      </p:guideLst>
    </p:cSldViewPr>
  </p:slideViewPr>
  <p:outlineViewPr>
    <p:cViewPr>
      <p:scale>
        <a:sx n="33" d="100"/>
        <a:sy n="33" d="100"/>
      </p:scale>
      <p:origin x="0" y="456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9D9DAF-0A20-4E76-8C89-750BC1897C8A}" type="datetimeFigureOut">
              <a:rPr lang="en-US" smtClean="0"/>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0B084-9F90-462C-BE4E-98862AC2BFB7}" type="slidenum">
              <a:rPr lang="en-US" smtClean="0"/>
              <a:t>‹#›</a:t>
            </a:fld>
            <a:endParaRPr lang="en-US"/>
          </a:p>
        </p:txBody>
      </p:sp>
    </p:spTree>
    <p:extLst>
      <p:ext uri="{BB962C8B-B14F-4D97-AF65-F5344CB8AC3E}">
        <p14:creationId xmlns:p14="http://schemas.microsoft.com/office/powerpoint/2010/main" val="1203120428"/>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9D9DAF-0A20-4E76-8C89-750BC1897C8A}" type="datetimeFigureOut">
              <a:rPr lang="en-US" smtClean="0"/>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0B084-9F90-462C-BE4E-98862AC2BFB7}" type="slidenum">
              <a:rPr lang="en-US" smtClean="0"/>
              <a:t>‹#›</a:t>
            </a:fld>
            <a:endParaRPr lang="en-US"/>
          </a:p>
        </p:txBody>
      </p:sp>
    </p:spTree>
    <p:extLst>
      <p:ext uri="{BB962C8B-B14F-4D97-AF65-F5344CB8AC3E}">
        <p14:creationId xmlns:p14="http://schemas.microsoft.com/office/powerpoint/2010/main" val="3549845323"/>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9D9DAF-0A20-4E76-8C89-750BC1897C8A}" type="datetimeFigureOut">
              <a:rPr lang="en-US" smtClean="0"/>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0B084-9F90-462C-BE4E-98862AC2BFB7}" type="slidenum">
              <a:rPr lang="en-US" smtClean="0"/>
              <a:t>‹#›</a:t>
            </a:fld>
            <a:endParaRPr lang="en-US"/>
          </a:p>
        </p:txBody>
      </p:sp>
    </p:spTree>
    <p:extLst>
      <p:ext uri="{BB962C8B-B14F-4D97-AF65-F5344CB8AC3E}">
        <p14:creationId xmlns:p14="http://schemas.microsoft.com/office/powerpoint/2010/main" val="2711606903"/>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9D9DAF-0A20-4E76-8C89-750BC1897C8A}" type="datetimeFigureOut">
              <a:rPr lang="en-US" smtClean="0"/>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0B084-9F90-462C-BE4E-98862AC2BFB7}" type="slidenum">
              <a:rPr lang="en-US" smtClean="0"/>
              <a:t>‹#›</a:t>
            </a:fld>
            <a:endParaRPr lang="en-US"/>
          </a:p>
        </p:txBody>
      </p:sp>
    </p:spTree>
    <p:extLst>
      <p:ext uri="{BB962C8B-B14F-4D97-AF65-F5344CB8AC3E}">
        <p14:creationId xmlns:p14="http://schemas.microsoft.com/office/powerpoint/2010/main" val="3236125775"/>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9D9DAF-0A20-4E76-8C89-750BC1897C8A}" type="datetimeFigureOut">
              <a:rPr lang="en-US" smtClean="0"/>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0B084-9F90-462C-BE4E-98862AC2BFB7}" type="slidenum">
              <a:rPr lang="en-US" smtClean="0"/>
              <a:t>‹#›</a:t>
            </a:fld>
            <a:endParaRPr lang="en-US"/>
          </a:p>
        </p:txBody>
      </p:sp>
    </p:spTree>
    <p:extLst>
      <p:ext uri="{BB962C8B-B14F-4D97-AF65-F5344CB8AC3E}">
        <p14:creationId xmlns:p14="http://schemas.microsoft.com/office/powerpoint/2010/main" val="600775475"/>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9D9DAF-0A20-4E76-8C89-750BC1897C8A}" type="datetimeFigureOut">
              <a:rPr lang="en-US" smtClean="0"/>
              <a:t>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70B084-9F90-462C-BE4E-98862AC2BFB7}" type="slidenum">
              <a:rPr lang="en-US" smtClean="0"/>
              <a:t>‹#›</a:t>
            </a:fld>
            <a:endParaRPr lang="en-US"/>
          </a:p>
        </p:txBody>
      </p:sp>
    </p:spTree>
    <p:extLst>
      <p:ext uri="{BB962C8B-B14F-4D97-AF65-F5344CB8AC3E}">
        <p14:creationId xmlns:p14="http://schemas.microsoft.com/office/powerpoint/2010/main" val="816296258"/>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9D9DAF-0A20-4E76-8C89-750BC1897C8A}" type="datetimeFigureOut">
              <a:rPr lang="en-US" smtClean="0"/>
              <a:t>7/10/2014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70B084-9F90-462C-BE4E-98862AC2BFB7}" type="slidenum">
              <a:rPr lang="en-US" smtClean="0"/>
              <a:t>‹#›</a:t>
            </a:fld>
            <a:endParaRPr lang="en-US"/>
          </a:p>
        </p:txBody>
      </p:sp>
    </p:spTree>
    <p:extLst>
      <p:ext uri="{BB962C8B-B14F-4D97-AF65-F5344CB8AC3E}">
        <p14:creationId xmlns:p14="http://schemas.microsoft.com/office/powerpoint/2010/main" val="3563458386"/>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9D9DAF-0A20-4E76-8C89-750BC1897C8A}" type="datetimeFigureOut">
              <a:rPr lang="en-US" smtClean="0"/>
              <a:t>7/10/2014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70B084-9F90-462C-BE4E-98862AC2BFB7}" type="slidenum">
              <a:rPr lang="en-US" smtClean="0"/>
              <a:t>‹#›</a:t>
            </a:fld>
            <a:endParaRPr lang="en-US"/>
          </a:p>
        </p:txBody>
      </p:sp>
    </p:spTree>
    <p:extLst>
      <p:ext uri="{BB962C8B-B14F-4D97-AF65-F5344CB8AC3E}">
        <p14:creationId xmlns:p14="http://schemas.microsoft.com/office/powerpoint/2010/main" val="1562024217"/>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9D9DAF-0A20-4E76-8C89-750BC1897C8A}" type="datetimeFigureOut">
              <a:rPr lang="en-US" smtClean="0"/>
              <a:t>7/10/2014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70B084-9F90-462C-BE4E-98862AC2BFB7}" type="slidenum">
              <a:rPr lang="en-US" smtClean="0"/>
              <a:t>‹#›</a:t>
            </a:fld>
            <a:endParaRPr lang="en-US"/>
          </a:p>
        </p:txBody>
      </p:sp>
    </p:spTree>
    <p:extLst>
      <p:ext uri="{BB962C8B-B14F-4D97-AF65-F5344CB8AC3E}">
        <p14:creationId xmlns:p14="http://schemas.microsoft.com/office/powerpoint/2010/main" val="4154666330"/>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9D9DAF-0A20-4E76-8C89-750BC1897C8A}" type="datetimeFigureOut">
              <a:rPr lang="en-US" smtClean="0"/>
              <a:t>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70B084-9F90-462C-BE4E-98862AC2BFB7}" type="slidenum">
              <a:rPr lang="en-US" smtClean="0"/>
              <a:t>‹#›</a:t>
            </a:fld>
            <a:endParaRPr lang="en-US"/>
          </a:p>
        </p:txBody>
      </p:sp>
    </p:spTree>
    <p:extLst>
      <p:ext uri="{BB962C8B-B14F-4D97-AF65-F5344CB8AC3E}">
        <p14:creationId xmlns:p14="http://schemas.microsoft.com/office/powerpoint/2010/main" val="821155166"/>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9D9DAF-0A20-4E76-8C89-750BC1897C8A}" type="datetimeFigureOut">
              <a:rPr lang="en-US" smtClean="0"/>
              <a:t>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70B084-9F90-462C-BE4E-98862AC2BFB7}" type="slidenum">
              <a:rPr lang="en-US" smtClean="0"/>
              <a:t>‹#›</a:t>
            </a:fld>
            <a:endParaRPr lang="en-US"/>
          </a:p>
        </p:txBody>
      </p:sp>
    </p:spTree>
    <p:extLst>
      <p:ext uri="{BB962C8B-B14F-4D97-AF65-F5344CB8AC3E}">
        <p14:creationId xmlns:p14="http://schemas.microsoft.com/office/powerpoint/2010/main" val="41686736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C9FCB"/>
            </a:gs>
            <a:gs pos="13000">
              <a:srgbClr val="F8B049"/>
            </a:gs>
            <a:gs pos="21001">
              <a:srgbClr val="F8B049"/>
            </a:gs>
            <a:gs pos="63000">
              <a:srgbClr val="FEE7F2"/>
            </a:gs>
            <a:gs pos="67000">
              <a:srgbClr val="F952A0">
                <a:alpha val="43000"/>
              </a:srgbClr>
            </a:gs>
            <a:gs pos="92000">
              <a:srgbClr val="C50849"/>
            </a:gs>
            <a:gs pos="82001">
              <a:srgbClr val="B43E85">
                <a:alpha val="47000"/>
              </a:srgbClr>
            </a:gs>
            <a:gs pos="100000">
              <a:srgbClr val="F8B049"/>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9D9DAF-0A20-4E76-8C89-750BC1897C8A}" type="datetimeFigureOut">
              <a:rPr lang="en-US" smtClean="0"/>
              <a:t>7/10/2014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70B084-9F90-462C-BE4E-98862AC2BFB7}" type="slidenum">
              <a:rPr lang="en-US" smtClean="0"/>
              <a:t>‹#›</a:t>
            </a:fld>
            <a:endParaRPr lang="en-US"/>
          </a:p>
        </p:txBody>
      </p:sp>
    </p:spTree>
    <p:extLst>
      <p:ext uri="{BB962C8B-B14F-4D97-AF65-F5344CB8AC3E}">
        <p14:creationId xmlns:p14="http://schemas.microsoft.com/office/powerpoint/2010/main" val="1679805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2762250"/>
          </a:xfrm>
        </p:spPr>
        <p:txBody>
          <a:bodyPr>
            <a:normAutofit/>
          </a:bodyPr>
          <a:lstStyle/>
          <a:p>
            <a:r>
              <a:rPr lang="en-US" sz="6600" dirty="0" smtClean="0"/>
              <a:t>SPIRITUAL DROPOUTS</a:t>
            </a:r>
            <a:endParaRPr lang="en-US" sz="6600" dirty="0"/>
          </a:p>
        </p:txBody>
      </p:sp>
      <p:sp>
        <p:nvSpPr>
          <p:cNvPr id="3" name="Subtitle 2"/>
          <p:cNvSpPr>
            <a:spLocks noGrp="1"/>
          </p:cNvSpPr>
          <p:nvPr>
            <p:ph type="subTitle" idx="1"/>
          </p:nvPr>
        </p:nvSpPr>
        <p:spPr/>
        <p:txBody>
          <a:bodyPr/>
          <a:lstStyle/>
          <a:p>
            <a:r>
              <a:rPr lang="en-US" dirty="0" smtClean="0">
                <a:solidFill>
                  <a:schemeClr val="tx1"/>
                </a:solidFill>
              </a:rPr>
              <a:t>This has always been a problem in the Lord’s church.</a:t>
            </a:r>
          </a:p>
          <a:p>
            <a:r>
              <a:rPr lang="en-US" dirty="0" smtClean="0">
                <a:solidFill>
                  <a:schemeClr val="tx1"/>
                </a:solidFill>
              </a:rPr>
              <a:t>Some drop out and still go to church.</a:t>
            </a:r>
            <a:endParaRPr lang="en-US" dirty="0">
              <a:solidFill>
                <a:schemeClr val="tx1"/>
              </a:solidFill>
            </a:endParaRPr>
          </a:p>
        </p:txBody>
      </p:sp>
    </p:spTree>
    <p:extLst>
      <p:ext uri="{BB962C8B-B14F-4D97-AF65-F5344CB8AC3E}">
        <p14:creationId xmlns:p14="http://schemas.microsoft.com/office/powerpoint/2010/main" val="120432947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THEY FAIL TO BE LED BY </a:t>
            </a:r>
            <a:br>
              <a:rPr lang="en-US" dirty="0" smtClean="0"/>
            </a:br>
            <a:r>
              <a:rPr lang="en-US" dirty="0" smtClean="0"/>
              <a:t>THE WORD OF GOD</a:t>
            </a:r>
            <a:endParaRPr lang="en-US" dirty="0"/>
          </a:p>
        </p:txBody>
      </p:sp>
      <p:sp>
        <p:nvSpPr>
          <p:cNvPr id="3" name="Content Placeholder 2"/>
          <p:cNvSpPr>
            <a:spLocks noGrp="1"/>
          </p:cNvSpPr>
          <p:nvPr>
            <p:ph idx="1"/>
          </p:nvPr>
        </p:nvSpPr>
        <p:spPr/>
        <p:txBody>
          <a:bodyPr>
            <a:normAutofit/>
          </a:bodyPr>
          <a:lstStyle/>
          <a:p>
            <a:r>
              <a:rPr lang="en-US" dirty="0" smtClean="0"/>
              <a:t>They continue in their ignorance. </a:t>
            </a:r>
            <a:endParaRPr lang="en-US" dirty="0" smtClean="0"/>
          </a:p>
          <a:p>
            <a:r>
              <a:rPr lang="en-US" dirty="0" smtClean="0"/>
              <a:t>Acts </a:t>
            </a:r>
            <a:r>
              <a:rPr lang="en-US" dirty="0" smtClean="0"/>
              <a:t>17:11</a:t>
            </a:r>
            <a:r>
              <a:rPr lang="en-US" dirty="0" smtClean="0"/>
              <a:t>;</a:t>
            </a:r>
          </a:p>
          <a:p>
            <a:r>
              <a:rPr lang="en-US" dirty="0" smtClean="0"/>
              <a:t>2 </a:t>
            </a:r>
            <a:r>
              <a:rPr lang="en-US" dirty="0" smtClean="0"/>
              <a:t>Timothy 2:15; </a:t>
            </a:r>
            <a:endParaRPr lang="en-US" dirty="0" smtClean="0"/>
          </a:p>
          <a:p>
            <a:r>
              <a:rPr lang="en-US" dirty="0" smtClean="0"/>
              <a:t>Hosea </a:t>
            </a:r>
            <a:r>
              <a:rPr lang="en-US" dirty="0" smtClean="0"/>
              <a:t>4:6.</a:t>
            </a:r>
          </a:p>
          <a:p>
            <a:endParaRPr lang="en-US" dirty="0"/>
          </a:p>
        </p:txBody>
      </p:sp>
    </p:spTree>
    <p:extLst>
      <p:ext uri="{BB962C8B-B14F-4D97-AF65-F5344CB8AC3E}">
        <p14:creationId xmlns:p14="http://schemas.microsoft.com/office/powerpoint/2010/main" val="6670377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THEY FAIL BECAUSE OF THE DEMANDS OF THIS LIFE</a:t>
            </a:r>
            <a:endParaRPr lang="en-US" dirty="0"/>
          </a:p>
        </p:txBody>
      </p:sp>
      <p:sp>
        <p:nvSpPr>
          <p:cNvPr id="3" name="Content Placeholder 2"/>
          <p:cNvSpPr>
            <a:spLocks noGrp="1"/>
          </p:cNvSpPr>
          <p:nvPr>
            <p:ph idx="1"/>
          </p:nvPr>
        </p:nvSpPr>
        <p:spPr/>
        <p:txBody>
          <a:bodyPr>
            <a:normAutofit/>
          </a:bodyPr>
          <a:lstStyle/>
          <a:p>
            <a:r>
              <a:rPr lang="en-US" dirty="0" smtClean="0"/>
              <a:t>Consider the parable of the sower and the soils. </a:t>
            </a:r>
            <a:endParaRPr lang="en-US" dirty="0" smtClean="0"/>
          </a:p>
          <a:p>
            <a:r>
              <a:rPr lang="en-US" dirty="0" smtClean="0"/>
              <a:t>Luke </a:t>
            </a:r>
            <a:r>
              <a:rPr lang="en-US" dirty="0" smtClean="0"/>
              <a:t>8:9-14.</a:t>
            </a:r>
          </a:p>
          <a:p>
            <a:endParaRPr lang="en-US" dirty="0"/>
          </a:p>
        </p:txBody>
      </p:sp>
    </p:spTree>
    <p:extLst>
      <p:ext uri="{BB962C8B-B14F-4D97-AF65-F5344CB8AC3E}">
        <p14:creationId xmlns:p14="http://schemas.microsoft.com/office/powerpoint/2010/main" val="28207362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normAutofit fontScale="90000"/>
          </a:bodyPr>
          <a:lstStyle/>
          <a:p>
            <a:r>
              <a:rPr lang="en-US" dirty="0" smtClean="0"/>
              <a:t>THEY FAIL BECAUSE OF THE DESIRE TO BE RICH AND TO HOLD ON TO THEIR RICHES</a:t>
            </a:r>
            <a:endParaRPr lang="en-US" dirty="0"/>
          </a:p>
        </p:txBody>
      </p:sp>
      <p:sp>
        <p:nvSpPr>
          <p:cNvPr id="3" name="Content Placeholder 2"/>
          <p:cNvSpPr>
            <a:spLocks noGrp="1"/>
          </p:cNvSpPr>
          <p:nvPr>
            <p:ph idx="1"/>
          </p:nvPr>
        </p:nvSpPr>
        <p:spPr>
          <a:xfrm>
            <a:off x="457200" y="2438400"/>
            <a:ext cx="8229600" cy="3687763"/>
          </a:xfrm>
        </p:spPr>
        <p:txBody>
          <a:bodyPr>
            <a:normAutofit/>
          </a:bodyPr>
          <a:lstStyle/>
          <a:p>
            <a:r>
              <a:rPr lang="en-US" dirty="0" smtClean="0"/>
              <a:t>Matthew 19:16-22.</a:t>
            </a:r>
          </a:p>
          <a:p>
            <a:r>
              <a:rPr lang="en-US" dirty="0" smtClean="0"/>
              <a:t>Paul warns against such. </a:t>
            </a:r>
            <a:endParaRPr lang="en-US" dirty="0" smtClean="0"/>
          </a:p>
          <a:p>
            <a:r>
              <a:rPr lang="en-US" dirty="0" smtClean="0"/>
              <a:t>1 </a:t>
            </a:r>
            <a:r>
              <a:rPr lang="en-US" dirty="0" smtClean="0"/>
              <a:t>Timothy 6:6-10, 17-19.</a:t>
            </a:r>
          </a:p>
          <a:p>
            <a:r>
              <a:rPr lang="en-US" dirty="0" smtClean="0"/>
              <a:t>John also warns about worldly desires. </a:t>
            </a:r>
            <a:endParaRPr lang="en-US" dirty="0" smtClean="0"/>
          </a:p>
          <a:p>
            <a:r>
              <a:rPr lang="en-US" dirty="0" smtClean="0"/>
              <a:t>1 </a:t>
            </a:r>
            <a:r>
              <a:rPr lang="en-US" dirty="0" smtClean="0"/>
              <a:t>John 2:15-17.</a:t>
            </a:r>
          </a:p>
          <a:p>
            <a:endParaRPr lang="en-US" dirty="0"/>
          </a:p>
        </p:txBody>
      </p:sp>
    </p:spTree>
    <p:extLst>
      <p:ext uri="{BB962C8B-B14F-4D97-AF65-F5344CB8AC3E}">
        <p14:creationId xmlns:p14="http://schemas.microsoft.com/office/powerpoint/2010/main" val="23065359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THEY FAIL BECAUSE SIN IS SO DECEITFUL</a:t>
            </a:r>
            <a:endParaRPr lang="en-US" dirty="0"/>
          </a:p>
        </p:txBody>
      </p:sp>
      <p:sp>
        <p:nvSpPr>
          <p:cNvPr id="3" name="Content Placeholder 2"/>
          <p:cNvSpPr>
            <a:spLocks noGrp="1"/>
          </p:cNvSpPr>
          <p:nvPr>
            <p:ph idx="1"/>
          </p:nvPr>
        </p:nvSpPr>
        <p:spPr/>
        <p:txBody>
          <a:bodyPr>
            <a:normAutofit/>
          </a:bodyPr>
          <a:lstStyle/>
          <a:p>
            <a:r>
              <a:rPr lang="en-US" dirty="0" smtClean="0"/>
              <a:t>Read: Hebrews </a:t>
            </a:r>
            <a:r>
              <a:rPr lang="en-US" dirty="0" smtClean="0"/>
              <a:t>3:12,13 “Take care, brethren, lest there should be in any one of you an evil, unbelieving heart, in falling away from the living God. But encourage one another day after day, as long as it is still called ‘today’, lest any one of you be  hardened by the deceitfulness of sin”.</a:t>
            </a:r>
            <a:endParaRPr lang="en-US" dirty="0" smtClean="0"/>
          </a:p>
        </p:txBody>
      </p:sp>
    </p:spTree>
    <p:extLst>
      <p:ext uri="{BB962C8B-B14F-4D97-AF65-F5344CB8AC3E}">
        <p14:creationId xmlns:p14="http://schemas.microsoft.com/office/powerpoint/2010/main" val="388237494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THEY FAIL BECAUSE OF FALSE DOCTRINE</a:t>
            </a:r>
            <a:endParaRPr lang="en-US" dirty="0"/>
          </a:p>
        </p:txBody>
      </p:sp>
      <p:sp>
        <p:nvSpPr>
          <p:cNvPr id="3" name="Content Placeholder 2"/>
          <p:cNvSpPr>
            <a:spLocks noGrp="1"/>
          </p:cNvSpPr>
          <p:nvPr>
            <p:ph idx="1"/>
          </p:nvPr>
        </p:nvSpPr>
        <p:spPr/>
        <p:txBody>
          <a:bodyPr>
            <a:normAutofit/>
          </a:bodyPr>
          <a:lstStyle/>
          <a:p>
            <a:r>
              <a:rPr lang="en-US" dirty="0" smtClean="0"/>
              <a:t>Read: 1 Timothy 4:1-4; </a:t>
            </a:r>
            <a:endParaRPr lang="en-US" dirty="0" smtClean="0"/>
          </a:p>
          <a:p>
            <a:r>
              <a:rPr lang="en-US" dirty="0" smtClean="0"/>
              <a:t>Acts </a:t>
            </a:r>
            <a:r>
              <a:rPr lang="en-US" dirty="0" smtClean="0"/>
              <a:t>20:28-31.</a:t>
            </a:r>
          </a:p>
          <a:p>
            <a:endParaRPr lang="en-US" dirty="0"/>
          </a:p>
        </p:txBody>
      </p:sp>
    </p:spTree>
    <p:extLst>
      <p:ext uri="{BB962C8B-B14F-4D97-AF65-F5344CB8AC3E}">
        <p14:creationId xmlns:p14="http://schemas.microsoft.com/office/powerpoint/2010/main" val="231041252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THEY FAIL BECAUSE THEY ARE SET IN THEIR OWN WAYS</a:t>
            </a:r>
            <a:endParaRPr lang="en-US" dirty="0"/>
          </a:p>
        </p:txBody>
      </p:sp>
      <p:sp>
        <p:nvSpPr>
          <p:cNvPr id="3" name="Content Placeholder 2"/>
          <p:cNvSpPr>
            <a:spLocks noGrp="1"/>
          </p:cNvSpPr>
          <p:nvPr>
            <p:ph idx="1"/>
          </p:nvPr>
        </p:nvSpPr>
        <p:spPr/>
        <p:txBody>
          <a:bodyPr/>
          <a:lstStyle/>
          <a:p>
            <a:r>
              <a:rPr lang="en-US" dirty="0" smtClean="0"/>
              <a:t>Read: Proverbs </a:t>
            </a:r>
            <a:r>
              <a:rPr lang="en-US" dirty="0" smtClean="0"/>
              <a:t>14:14 “The backslider in heart will have his fill of his own ways, but a good man will be satisfied with his”. </a:t>
            </a:r>
          </a:p>
          <a:p>
            <a:r>
              <a:rPr lang="en-US" dirty="0" smtClean="0"/>
              <a:t>Proverbs 1:30-33</a:t>
            </a:r>
            <a:r>
              <a:rPr lang="en-US" dirty="0" smtClean="0"/>
              <a:t>.</a:t>
            </a:r>
          </a:p>
        </p:txBody>
      </p:sp>
    </p:spTree>
    <p:extLst>
      <p:ext uri="{BB962C8B-B14F-4D97-AF65-F5344CB8AC3E}">
        <p14:creationId xmlns:p14="http://schemas.microsoft.com/office/powerpoint/2010/main" val="313027696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THEY LOSE THEIR LOVE FOR GOD</a:t>
            </a:r>
            <a:endParaRPr lang="en-US" dirty="0"/>
          </a:p>
        </p:txBody>
      </p:sp>
      <p:sp>
        <p:nvSpPr>
          <p:cNvPr id="3" name="Content Placeholder 2"/>
          <p:cNvSpPr>
            <a:spLocks noGrp="1"/>
          </p:cNvSpPr>
          <p:nvPr>
            <p:ph idx="1"/>
          </p:nvPr>
        </p:nvSpPr>
        <p:spPr/>
        <p:txBody>
          <a:bodyPr/>
          <a:lstStyle/>
          <a:p>
            <a:r>
              <a:rPr lang="en-US" dirty="0" smtClean="0"/>
              <a:t>Read: John </a:t>
            </a:r>
            <a:r>
              <a:rPr lang="en-US" dirty="0" smtClean="0"/>
              <a:t>14:15 “If you love Me, you will keep My commandments”.</a:t>
            </a:r>
            <a:br>
              <a:rPr lang="en-US" dirty="0" smtClean="0"/>
            </a:br>
            <a:r>
              <a:rPr lang="en-US" dirty="0" smtClean="0"/>
              <a:t>Revelation 2:4 “But I have this against you, that you have left your first love”.</a:t>
            </a:r>
          </a:p>
          <a:p>
            <a:r>
              <a:rPr lang="en-US" dirty="0" smtClean="0"/>
              <a:t>Matthew 24:12 “And because lawlessness is increased, most people’s love will grow cold”.</a:t>
            </a:r>
            <a:endParaRPr lang="en-US" dirty="0" smtClean="0"/>
          </a:p>
        </p:txBody>
      </p:sp>
    </p:spTree>
    <p:extLst>
      <p:ext uri="{BB962C8B-B14F-4D97-AF65-F5344CB8AC3E}">
        <p14:creationId xmlns:p14="http://schemas.microsoft.com/office/powerpoint/2010/main" val="19848323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THEY FAIL BECAUSE OF IN-ACTIVITY AND COMPLACENCY</a:t>
            </a:r>
            <a:endParaRPr lang="en-US" dirty="0"/>
          </a:p>
        </p:txBody>
      </p:sp>
      <p:sp>
        <p:nvSpPr>
          <p:cNvPr id="3" name="Content Placeholder 2"/>
          <p:cNvSpPr>
            <a:spLocks noGrp="1"/>
          </p:cNvSpPr>
          <p:nvPr>
            <p:ph idx="1"/>
          </p:nvPr>
        </p:nvSpPr>
        <p:spPr/>
        <p:txBody>
          <a:bodyPr/>
          <a:lstStyle/>
          <a:p>
            <a:r>
              <a:rPr lang="en-US" dirty="0" smtClean="0"/>
              <a:t>Read: James 2:14-26.</a:t>
            </a:r>
          </a:p>
          <a:p>
            <a:endParaRPr lang="en-US" dirty="0" smtClean="0"/>
          </a:p>
          <a:p>
            <a:endParaRPr lang="en-US" dirty="0"/>
          </a:p>
        </p:txBody>
      </p:sp>
    </p:spTree>
    <p:extLst>
      <p:ext uri="{BB962C8B-B14F-4D97-AF65-F5344CB8AC3E}">
        <p14:creationId xmlns:p14="http://schemas.microsoft.com/office/powerpoint/2010/main" val="264492668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Are </a:t>
            </a:r>
            <a:r>
              <a:rPr lang="en-US" dirty="0"/>
              <a:t>you a spiritual dropout?</a:t>
            </a:r>
          </a:p>
          <a:p>
            <a:r>
              <a:rPr lang="en-US" dirty="0" smtClean="0"/>
              <a:t>If </a:t>
            </a:r>
            <a:r>
              <a:rPr lang="en-US" dirty="0"/>
              <a:t>you are, the Bible tells you how to come back.</a:t>
            </a:r>
          </a:p>
          <a:p>
            <a:r>
              <a:rPr lang="en-US" dirty="0" smtClean="0"/>
              <a:t>Repent </a:t>
            </a:r>
            <a:r>
              <a:rPr lang="en-US" dirty="0"/>
              <a:t>and return: Acts 8:18-24; </a:t>
            </a:r>
            <a:r>
              <a:rPr lang="en-US" dirty="0" smtClean="0"/>
              <a:t>Luke </a:t>
            </a:r>
            <a:r>
              <a:rPr lang="en-US" dirty="0"/>
              <a:t>13:3; </a:t>
            </a:r>
            <a:r>
              <a:rPr lang="en-US" dirty="0" smtClean="0"/>
              <a:t>Jeremiah 3:22.</a:t>
            </a:r>
          </a:p>
          <a:p>
            <a:r>
              <a:rPr lang="en-US" dirty="0" smtClean="0"/>
              <a:t>There </a:t>
            </a:r>
            <a:r>
              <a:rPr lang="en-US" dirty="0"/>
              <a:t>is no better time than right now to get right with God. </a:t>
            </a:r>
            <a:endParaRPr lang="en-US" dirty="0" smtClean="0"/>
          </a:p>
          <a:p>
            <a:r>
              <a:rPr lang="en-US" dirty="0" smtClean="0"/>
              <a:t>Won't </a:t>
            </a:r>
            <a:r>
              <a:rPr lang="en-US" dirty="0"/>
              <a:t>you come now?</a:t>
            </a:r>
          </a:p>
        </p:txBody>
      </p:sp>
    </p:spTree>
    <p:extLst>
      <p:ext uri="{BB962C8B-B14F-4D97-AF65-F5344CB8AC3E}">
        <p14:creationId xmlns:p14="http://schemas.microsoft.com/office/powerpoint/2010/main" val="51800496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smtClean="0"/>
              <a:t>Today </a:t>
            </a:r>
            <a:r>
              <a:rPr lang="en-US" dirty="0"/>
              <a:t>there is a great concern about boys and girls dropping out of school before they finish.</a:t>
            </a:r>
          </a:p>
          <a:p>
            <a:r>
              <a:rPr lang="en-US" dirty="0" smtClean="0"/>
              <a:t>There </a:t>
            </a:r>
            <a:r>
              <a:rPr lang="en-US" dirty="0"/>
              <a:t>are millions being spent to correct this problem.</a:t>
            </a:r>
          </a:p>
          <a:p>
            <a:r>
              <a:rPr lang="en-US" dirty="0" smtClean="0"/>
              <a:t>This </a:t>
            </a:r>
            <a:r>
              <a:rPr lang="en-US" dirty="0"/>
              <a:t>is a vital problem and we must be concerned about it.</a:t>
            </a:r>
          </a:p>
          <a:p>
            <a:r>
              <a:rPr lang="en-US" dirty="0" smtClean="0"/>
              <a:t>But </a:t>
            </a:r>
            <a:r>
              <a:rPr lang="en-US" dirty="0"/>
              <a:t>the problem of dropouts is not limited to our schools.</a:t>
            </a:r>
          </a:p>
          <a:p>
            <a:endParaRPr lang="en-US" dirty="0"/>
          </a:p>
        </p:txBody>
      </p:sp>
    </p:spTree>
    <p:extLst>
      <p:ext uri="{BB962C8B-B14F-4D97-AF65-F5344CB8AC3E}">
        <p14:creationId xmlns:p14="http://schemas.microsoft.com/office/powerpoint/2010/main" val="19599100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smtClean="0"/>
              <a:t>The Lord's church is having a dropout problem of its own.</a:t>
            </a:r>
          </a:p>
          <a:p>
            <a:r>
              <a:rPr lang="en-US" dirty="0" smtClean="0"/>
              <a:t>Someone has said we lose 50 percent of our new members every 7 years.</a:t>
            </a:r>
          </a:p>
          <a:p>
            <a:r>
              <a:rPr lang="en-US" dirty="0" smtClean="0"/>
              <a:t>I don't know whether this is true or not, but, we do lose a lot of them.</a:t>
            </a:r>
          </a:p>
          <a:p>
            <a:r>
              <a:rPr lang="en-US" dirty="0" smtClean="0"/>
              <a:t>Why do people leave God, and drop out of His service?</a:t>
            </a:r>
          </a:p>
        </p:txBody>
      </p:sp>
    </p:spTree>
    <p:extLst>
      <p:ext uri="{BB962C8B-B14F-4D97-AF65-F5344CB8AC3E}">
        <p14:creationId xmlns:p14="http://schemas.microsoft.com/office/powerpoint/2010/main" val="38749987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a:bodyPr>
          <a:lstStyle/>
          <a:p>
            <a:r>
              <a:rPr lang="en-US" dirty="0" smtClean="0"/>
              <a:t>What causes someone to become a spiritual dropout?</a:t>
            </a:r>
          </a:p>
          <a:p>
            <a:r>
              <a:rPr lang="en-US" dirty="0" smtClean="0"/>
              <a:t>Contrary to popular belief, the Bible teaches a man can drop out, or fall away from grace. Galatians 5:4.</a:t>
            </a:r>
          </a:p>
          <a:p>
            <a:r>
              <a:rPr lang="en-US" dirty="0" smtClean="0"/>
              <a:t>Peter tells us that the "latter end is worse than the first." 2 Peter 2:20.</a:t>
            </a:r>
          </a:p>
          <a:p>
            <a:r>
              <a:rPr lang="en-US" dirty="0" smtClean="0"/>
              <a:t>The Hebrew writer says that some were, "departing from the living God." Hebrews 3: 12.</a:t>
            </a:r>
          </a:p>
          <a:p>
            <a:endParaRPr lang="en-US" dirty="0" smtClean="0"/>
          </a:p>
          <a:p>
            <a:endParaRPr lang="en-US" dirty="0"/>
          </a:p>
        </p:txBody>
      </p:sp>
    </p:spTree>
    <p:extLst>
      <p:ext uri="{BB962C8B-B14F-4D97-AF65-F5344CB8AC3E}">
        <p14:creationId xmlns:p14="http://schemas.microsoft.com/office/powerpoint/2010/main" val="25558834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smtClean="0"/>
              <a:t>James speaks of people being in error and then being converted from the error of his ways. James 5:17-20.</a:t>
            </a:r>
          </a:p>
          <a:p>
            <a:r>
              <a:rPr lang="en-US" dirty="0" smtClean="0"/>
              <a:t>In every era of history, men have dropped out:</a:t>
            </a:r>
          </a:p>
          <a:p>
            <a:r>
              <a:rPr lang="en-US" dirty="0" smtClean="0"/>
              <a:t>Eve, was deceived by Satan. Genesis 3.</a:t>
            </a:r>
          </a:p>
          <a:p>
            <a:r>
              <a:rPr lang="en-US" dirty="0" smtClean="0"/>
              <a:t>Israel, wandered 40 years in the wilderness. Exodus 16:35</a:t>
            </a:r>
            <a:r>
              <a:rPr lang="en-US" dirty="0" smtClean="0"/>
              <a:t>.</a:t>
            </a:r>
          </a:p>
          <a:p>
            <a:r>
              <a:rPr lang="en-US" dirty="0" smtClean="0"/>
              <a:t>Let us see some reasons why people drop out.</a:t>
            </a:r>
            <a:endParaRPr lang="en-US" dirty="0" smtClean="0"/>
          </a:p>
        </p:txBody>
      </p:sp>
    </p:spTree>
    <p:extLst>
      <p:ext uri="{BB962C8B-B14F-4D97-AF65-F5344CB8AC3E}">
        <p14:creationId xmlns:p14="http://schemas.microsoft.com/office/powerpoint/2010/main" val="390382046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THEY FAIL TO COUNT THE COST</a:t>
            </a:r>
            <a:endParaRPr lang="en-US" dirty="0"/>
          </a:p>
        </p:txBody>
      </p:sp>
      <p:sp>
        <p:nvSpPr>
          <p:cNvPr id="3" name="Content Placeholder 2"/>
          <p:cNvSpPr>
            <a:spLocks noGrp="1"/>
          </p:cNvSpPr>
          <p:nvPr>
            <p:ph idx="1"/>
          </p:nvPr>
        </p:nvSpPr>
        <p:spPr/>
        <p:txBody>
          <a:bodyPr>
            <a:normAutofit/>
          </a:bodyPr>
          <a:lstStyle/>
          <a:p>
            <a:r>
              <a:rPr lang="en-US" dirty="0" smtClean="0"/>
              <a:t>Before </a:t>
            </a:r>
            <a:r>
              <a:rPr lang="en-US" dirty="0"/>
              <a:t>conversion, they fail to take the cost into account. </a:t>
            </a:r>
            <a:r>
              <a:rPr lang="en-US" dirty="0" smtClean="0"/>
              <a:t>Luke </a:t>
            </a:r>
            <a:r>
              <a:rPr lang="en-US" dirty="0"/>
              <a:t>14:25-35.</a:t>
            </a:r>
          </a:p>
          <a:p>
            <a:r>
              <a:rPr lang="en-US" dirty="0" smtClean="0"/>
              <a:t>They </a:t>
            </a:r>
            <a:r>
              <a:rPr lang="en-US" dirty="0"/>
              <a:t>fail to consider, "denying themselves." </a:t>
            </a:r>
            <a:r>
              <a:rPr lang="en-US" dirty="0" smtClean="0"/>
              <a:t>Matthew </a:t>
            </a:r>
            <a:r>
              <a:rPr lang="en-US" dirty="0"/>
              <a:t>16:24; </a:t>
            </a:r>
            <a:r>
              <a:rPr lang="en-US" dirty="0" smtClean="0"/>
              <a:t>Luke </a:t>
            </a:r>
            <a:r>
              <a:rPr lang="en-US" dirty="0" smtClean="0"/>
              <a:t>9:23 “And He was saying to them all, ‘If anyone wishes to come after Me, let him deny himself, and take up his cross </a:t>
            </a:r>
            <a:r>
              <a:rPr lang="en-US" u="sng" dirty="0" smtClean="0"/>
              <a:t>daily</a:t>
            </a:r>
            <a:r>
              <a:rPr lang="en-US" dirty="0" smtClean="0"/>
              <a:t>, and follow Me”.</a:t>
            </a:r>
            <a:endParaRPr lang="en-US" dirty="0"/>
          </a:p>
          <a:p>
            <a:r>
              <a:rPr lang="en-US" dirty="0" smtClean="0"/>
              <a:t>They </a:t>
            </a:r>
            <a:r>
              <a:rPr lang="en-US" dirty="0"/>
              <a:t>fail to realize that 99.44% won't do.</a:t>
            </a:r>
          </a:p>
          <a:p>
            <a:endParaRPr lang="en-US" dirty="0"/>
          </a:p>
        </p:txBody>
      </p:sp>
    </p:spTree>
    <p:extLst>
      <p:ext uri="{BB962C8B-B14F-4D97-AF65-F5344CB8AC3E}">
        <p14:creationId xmlns:p14="http://schemas.microsoft.com/office/powerpoint/2010/main" val="283237339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THEY FAIL TO LISTEN TO GOD'S MESSENGERS</a:t>
            </a:r>
            <a:endParaRPr lang="en-US" dirty="0"/>
          </a:p>
        </p:txBody>
      </p:sp>
      <p:sp>
        <p:nvSpPr>
          <p:cNvPr id="3" name="Content Placeholder 2"/>
          <p:cNvSpPr>
            <a:spLocks noGrp="1"/>
          </p:cNvSpPr>
          <p:nvPr>
            <p:ph idx="1"/>
          </p:nvPr>
        </p:nvSpPr>
        <p:spPr/>
        <p:txBody>
          <a:bodyPr>
            <a:normAutofit/>
          </a:bodyPr>
          <a:lstStyle/>
          <a:p>
            <a:r>
              <a:rPr lang="en-US" dirty="0" smtClean="0"/>
              <a:t>Read: Jeremiah 7:25-28; 2 Timothy 4:1-6.</a:t>
            </a:r>
          </a:p>
          <a:p>
            <a:endParaRPr lang="en-US" dirty="0"/>
          </a:p>
        </p:txBody>
      </p:sp>
    </p:spTree>
    <p:extLst>
      <p:ext uri="{BB962C8B-B14F-4D97-AF65-F5344CB8AC3E}">
        <p14:creationId xmlns:p14="http://schemas.microsoft.com/office/powerpoint/2010/main" val="180533375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THEY FAIL TO DEVELOP VIRTUES OF A CHRISTIAN</a:t>
            </a:r>
            <a:endParaRPr lang="en-US" dirty="0"/>
          </a:p>
        </p:txBody>
      </p:sp>
      <p:sp>
        <p:nvSpPr>
          <p:cNvPr id="3" name="Content Placeholder 2"/>
          <p:cNvSpPr>
            <a:spLocks noGrp="1"/>
          </p:cNvSpPr>
          <p:nvPr>
            <p:ph idx="1"/>
          </p:nvPr>
        </p:nvSpPr>
        <p:spPr/>
        <p:txBody>
          <a:bodyPr>
            <a:normAutofit/>
          </a:bodyPr>
          <a:lstStyle/>
          <a:p>
            <a:r>
              <a:rPr lang="en-US" dirty="0" smtClean="0"/>
              <a:t>Read: 2 Peter 1:5-11.</a:t>
            </a:r>
          </a:p>
          <a:p>
            <a:endParaRPr lang="en-US" dirty="0"/>
          </a:p>
        </p:txBody>
      </p:sp>
    </p:spTree>
    <p:extLst>
      <p:ext uri="{BB962C8B-B14F-4D97-AF65-F5344CB8AC3E}">
        <p14:creationId xmlns:p14="http://schemas.microsoft.com/office/powerpoint/2010/main" val="134051140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THEY FAIL BECAUSE OF WRONG ASSOCIATION</a:t>
            </a:r>
            <a:endParaRPr lang="en-US" dirty="0"/>
          </a:p>
        </p:txBody>
      </p:sp>
      <p:sp>
        <p:nvSpPr>
          <p:cNvPr id="3" name="Content Placeholder 2"/>
          <p:cNvSpPr>
            <a:spLocks noGrp="1"/>
          </p:cNvSpPr>
          <p:nvPr>
            <p:ph idx="1"/>
          </p:nvPr>
        </p:nvSpPr>
        <p:spPr/>
        <p:txBody>
          <a:bodyPr>
            <a:normAutofit/>
          </a:bodyPr>
          <a:lstStyle/>
          <a:p>
            <a:r>
              <a:rPr lang="en-US" dirty="0" smtClean="0"/>
              <a:t>This was Solomon's problem. 1 Kings 11:1-13.</a:t>
            </a:r>
          </a:p>
          <a:p>
            <a:r>
              <a:rPr lang="en-US" dirty="0" smtClean="0"/>
              <a:t>It can also be our problem. 1 Corinthians </a:t>
            </a:r>
            <a:r>
              <a:rPr lang="en-US" dirty="0" smtClean="0"/>
              <a:t>15:33 “Do not be deceived; Bad company corrupts good morals”.</a:t>
            </a:r>
            <a:endParaRPr lang="en-US" dirty="0" smtClean="0"/>
          </a:p>
          <a:p>
            <a:endParaRPr lang="en-US" dirty="0"/>
          </a:p>
        </p:txBody>
      </p:sp>
    </p:spTree>
    <p:extLst>
      <p:ext uri="{BB962C8B-B14F-4D97-AF65-F5344CB8AC3E}">
        <p14:creationId xmlns:p14="http://schemas.microsoft.com/office/powerpoint/2010/main" val="28211399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718</Words>
  <Application>Microsoft Office PowerPoint</Application>
  <PresentationFormat>On-screen Show (4:3)</PresentationFormat>
  <Paragraphs>68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SPIRITUAL DROPOUTS</vt:lpstr>
      <vt:lpstr>Introduction</vt:lpstr>
      <vt:lpstr>Introduction</vt:lpstr>
      <vt:lpstr>Introduction</vt:lpstr>
      <vt:lpstr>Introduction</vt:lpstr>
      <vt:lpstr>THEY FAIL TO COUNT THE COST</vt:lpstr>
      <vt:lpstr>THEY FAIL TO LISTEN TO GOD'S MESSENGERS</vt:lpstr>
      <vt:lpstr>THEY FAIL TO DEVELOP VIRTUES OF A CHRISTIAN</vt:lpstr>
      <vt:lpstr>THEY FAIL BECAUSE OF WRONG ASSOCIATION</vt:lpstr>
      <vt:lpstr>THEY FAIL TO BE LED BY  THE WORD OF GOD</vt:lpstr>
      <vt:lpstr>THEY FAIL BECAUSE OF THE DEMANDS OF THIS LIFE</vt:lpstr>
      <vt:lpstr>THEY FAIL BECAUSE OF THE DESIRE TO BE RICH AND TO HOLD ON TO THEIR RICHES</vt:lpstr>
      <vt:lpstr>THEY FAIL BECAUSE SIN IS SO DECEITFUL</vt:lpstr>
      <vt:lpstr>THEY FAIL BECAUSE OF FALSE DOCTRINE</vt:lpstr>
      <vt:lpstr>THEY FAIL BECAUSE THEY ARE SET IN THEIR OWN WAYS</vt:lpstr>
      <vt:lpstr>THEY LOSE THEIR LOVE FOR GOD</vt:lpstr>
      <vt:lpstr>THEY FAIL BECAUSE OF IN-ACTIVITY AND COMPLACENCY</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SPIRITUAL DROPOUTS</dc:title>
  <dc:creator>Aarons</dc:creator>
  <cp:lastModifiedBy>Aarons</cp:lastModifiedBy>
  <cp:revision>9</cp:revision>
  <dcterms:created xsi:type="dcterms:W3CDTF">2014-07-10T14:12:59Z</dcterms:created>
  <dcterms:modified xsi:type="dcterms:W3CDTF">2014-07-10T19:07:37Z</dcterms:modified>
</cp:coreProperties>
</file>