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68" autoAdjust="0"/>
    <p:restoredTop sz="86456" autoAdjust="0"/>
  </p:normalViewPr>
  <p:slideViewPr>
    <p:cSldViewPr>
      <p:cViewPr varScale="1">
        <p:scale>
          <a:sx n="72" d="100"/>
          <a:sy n="72" d="100"/>
        </p:scale>
        <p:origin x="-108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088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5D7D-6FAB-4DEF-9B95-431153768F32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F6DC-CBAB-4944-8DC2-2AD54BF6C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17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5D7D-6FAB-4DEF-9B95-431153768F32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F6DC-CBAB-4944-8DC2-2AD54BF6C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58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5D7D-6FAB-4DEF-9B95-431153768F32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F6DC-CBAB-4944-8DC2-2AD54BF6C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00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5D7D-6FAB-4DEF-9B95-431153768F32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F6DC-CBAB-4944-8DC2-2AD54BF6C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08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5D7D-6FAB-4DEF-9B95-431153768F32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F6DC-CBAB-4944-8DC2-2AD54BF6C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53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5D7D-6FAB-4DEF-9B95-431153768F32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F6DC-CBAB-4944-8DC2-2AD54BF6C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81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5D7D-6FAB-4DEF-9B95-431153768F32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F6DC-CBAB-4944-8DC2-2AD54BF6C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91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5D7D-6FAB-4DEF-9B95-431153768F32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F6DC-CBAB-4944-8DC2-2AD54BF6C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23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5D7D-6FAB-4DEF-9B95-431153768F32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F6DC-CBAB-4944-8DC2-2AD54BF6C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79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5D7D-6FAB-4DEF-9B95-431153768F32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F6DC-CBAB-4944-8DC2-2AD54BF6C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03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5D7D-6FAB-4DEF-9B95-431153768F32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F6DC-CBAB-4944-8DC2-2AD54BF6C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53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15D7D-6FAB-4DEF-9B95-431153768F32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6F6DC-CBAB-4944-8DC2-2AD54BF6C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7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0"/>
            <a:ext cx="8382000" cy="2667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If It Looks Like A Duck…..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8153400" cy="2362200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tx1"/>
                </a:solidFill>
              </a:rPr>
              <a:t>How To Identify A Christian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171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/>
          <a:lstStyle/>
          <a:p>
            <a:r>
              <a:rPr lang="en-US" b="1" dirty="0" smtClean="0"/>
              <a:t>A Christian Will Be: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943600"/>
          </a:xfrm>
        </p:spPr>
        <p:txBody>
          <a:bodyPr/>
          <a:lstStyle/>
          <a:p>
            <a:pPr lvl="0"/>
            <a:r>
              <a:rPr lang="en-US" dirty="0"/>
              <a:t>One who follows in the steps of Jesus, </a:t>
            </a:r>
            <a:r>
              <a:rPr lang="en-US" dirty="0" smtClean="0"/>
              <a:t>(1 </a:t>
            </a:r>
            <a:r>
              <a:rPr lang="en-US" dirty="0"/>
              <a:t>Peter </a:t>
            </a:r>
            <a:r>
              <a:rPr lang="en-US" dirty="0" smtClean="0"/>
              <a:t>2:21-22). </a:t>
            </a:r>
          </a:p>
          <a:p>
            <a:pPr lvl="0"/>
            <a:r>
              <a:rPr lang="en-US" dirty="0" smtClean="0"/>
              <a:t>No</a:t>
            </a:r>
            <a:r>
              <a:rPr lang="en-US" dirty="0"/>
              <a:t>, there are no “perfect” Christians, but their devotion to Christ will be seen in their words, their apparel, their actions and </a:t>
            </a:r>
            <a:r>
              <a:rPr lang="en-US" dirty="0" smtClean="0"/>
              <a:t>their example</a:t>
            </a:r>
            <a:r>
              <a:rPr lang="en-US" dirty="0"/>
              <a:t>. </a:t>
            </a:r>
            <a:endParaRPr lang="en-US" dirty="0" smtClean="0"/>
          </a:p>
          <a:p>
            <a:pPr lvl="0"/>
            <a:r>
              <a:rPr lang="en-US" dirty="0" smtClean="0"/>
              <a:t>What </a:t>
            </a:r>
            <a:r>
              <a:rPr lang="en-US" dirty="0"/>
              <a:t>a wonderful opportunity Jesus Christ has given us</a:t>
            </a:r>
            <a:r>
              <a:rPr lang="en-US" dirty="0" smtClean="0"/>
              <a:t>!</a:t>
            </a:r>
          </a:p>
          <a:p>
            <a:pPr lvl="0"/>
            <a:r>
              <a:rPr lang="en-US" dirty="0" smtClean="0"/>
              <a:t>When we do this, we will shine as lights in the world (Philippians 2:15) and show others the way of living that leads to heaven.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35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 smtClean="0"/>
              <a:t>A Christian Will Be: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15400" cy="5867400"/>
          </a:xfrm>
        </p:spPr>
        <p:txBody>
          <a:bodyPr/>
          <a:lstStyle/>
          <a:p>
            <a:pPr lvl="0"/>
            <a:r>
              <a:rPr lang="en-US" dirty="0"/>
              <a:t>A </a:t>
            </a:r>
            <a:r>
              <a:rPr lang="en-US" dirty="0" smtClean="0"/>
              <a:t>person who loves </a:t>
            </a:r>
            <a:r>
              <a:rPr lang="en-US" dirty="0"/>
              <a:t>God; will honor and “keep” Jesus’ commandments, </a:t>
            </a:r>
            <a:r>
              <a:rPr lang="en-US" dirty="0" smtClean="0"/>
              <a:t>(John 14:15), (1 </a:t>
            </a:r>
            <a:r>
              <a:rPr lang="en-US" dirty="0"/>
              <a:t>John </a:t>
            </a:r>
            <a:r>
              <a:rPr lang="en-US" dirty="0" smtClean="0"/>
              <a:t>5:3).</a:t>
            </a:r>
          </a:p>
          <a:p>
            <a:pPr lvl="0"/>
            <a:r>
              <a:rPr lang="en-US" dirty="0" smtClean="0"/>
              <a:t>Jesus asked the question, “why call me Lord, Lord, and do not as I say? (Luke 6:46).</a:t>
            </a:r>
          </a:p>
          <a:p>
            <a:pPr lvl="0"/>
            <a:r>
              <a:rPr lang="en-US" dirty="0" smtClean="0"/>
              <a:t>If one does not keep the commandments of Christ, can he/she truly claim to be His follower?</a:t>
            </a:r>
          </a:p>
          <a:p>
            <a:pPr lvl="0"/>
            <a:r>
              <a:rPr lang="en-US" dirty="0" smtClean="0"/>
              <a:t>How about the person who keeps most of the commandments, but does not keep all His commandments?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59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 smtClean="0"/>
              <a:t>A Christian Will Be: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5791200"/>
          </a:xfrm>
        </p:spPr>
        <p:txBody>
          <a:bodyPr/>
          <a:lstStyle/>
          <a:p>
            <a:pPr lvl="0"/>
            <a:r>
              <a:rPr lang="en-US" dirty="0"/>
              <a:t>A </a:t>
            </a:r>
            <a:r>
              <a:rPr lang="en-US" dirty="0" smtClean="0"/>
              <a:t>person who </a:t>
            </a:r>
            <a:r>
              <a:rPr lang="en-US" dirty="0"/>
              <a:t>will take the gospel to the lost, </a:t>
            </a:r>
            <a:r>
              <a:rPr lang="en-US" dirty="0" smtClean="0"/>
              <a:t>(Mark 16:16), </a:t>
            </a:r>
          </a:p>
          <a:p>
            <a:pPr lvl="0"/>
            <a:r>
              <a:rPr lang="en-US" dirty="0" smtClean="0"/>
              <a:t>help the poor and others</a:t>
            </a:r>
            <a:r>
              <a:rPr lang="en-US" dirty="0" smtClean="0"/>
              <a:t>(Ephesians 4:28),</a:t>
            </a:r>
          </a:p>
          <a:p>
            <a:pPr lvl="0"/>
            <a:r>
              <a:rPr lang="en-US" i="1" dirty="0" smtClean="0"/>
              <a:t>“abstain from every form of evil,” (</a:t>
            </a:r>
            <a:r>
              <a:rPr lang="en-US" dirty="0" smtClean="0"/>
              <a:t>1 </a:t>
            </a:r>
            <a:r>
              <a:rPr lang="en-US" dirty="0"/>
              <a:t>Thessalonians </a:t>
            </a:r>
            <a:r>
              <a:rPr lang="en-US" dirty="0" smtClean="0"/>
              <a:t>5:21-22).</a:t>
            </a:r>
          </a:p>
          <a:p>
            <a:pPr lvl="0"/>
            <a:r>
              <a:rPr lang="en-US" dirty="0" smtClean="0"/>
              <a:t>Can one who does not share the gospel message be a profitable servant?</a:t>
            </a:r>
          </a:p>
          <a:p>
            <a:pPr lvl="0"/>
            <a:r>
              <a:rPr lang="en-US" dirty="0" smtClean="0"/>
              <a:t>Can one ignore others and claim to be faithful?</a:t>
            </a:r>
          </a:p>
          <a:p>
            <a:pPr lvl="0"/>
            <a:r>
              <a:rPr lang="en-US" dirty="0" smtClean="0"/>
              <a:t>Can one participate in evil, and be okay with God?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186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 smtClean="0"/>
              <a:t>A Christian Will Be: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15400" cy="5943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One who prays often to God. (1 Thessalonians 5:17)</a:t>
            </a:r>
          </a:p>
          <a:p>
            <a:r>
              <a:rPr lang="en-US" sz="3600" dirty="0" smtClean="0"/>
              <a:t>One who prays for his soul.</a:t>
            </a:r>
          </a:p>
          <a:p>
            <a:r>
              <a:rPr lang="en-US" sz="3600" dirty="0" smtClean="0"/>
              <a:t>One who prays for the souls of others.</a:t>
            </a:r>
          </a:p>
          <a:p>
            <a:r>
              <a:rPr lang="en-US" sz="3600" dirty="0" smtClean="0"/>
              <a:t>One who prayers for the leaders (1 Timothy 2:1-3).</a:t>
            </a:r>
          </a:p>
          <a:p>
            <a:r>
              <a:rPr lang="en-US" sz="3600" dirty="0" smtClean="0"/>
              <a:t>One who prays for their enemies (Matthew 5:43-44)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4459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067800" cy="6629400"/>
          </a:xfrm>
        </p:spPr>
        <p:txBody>
          <a:bodyPr/>
          <a:lstStyle/>
          <a:p>
            <a:r>
              <a:rPr lang="en-US" dirty="0" smtClean="0"/>
              <a:t>A cow and a duck can both do some of the same things that a Christian does.</a:t>
            </a:r>
          </a:p>
          <a:p>
            <a:r>
              <a:rPr lang="en-US" dirty="0" smtClean="0"/>
              <a:t>They can witness the sunrise, breathe the air, drink water, and many other things.</a:t>
            </a:r>
          </a:p>
          <a:p>
            <a:r>
              <a:rPr lang="en-US" dirty="0" smtClean="0"/>
              <a:t>But that does not make a duck a cow or a cow a duck, and it certainly does not make them a Christian.</a:t>
            </a:r>
          </a:p>
          <a:p>
            <a:r>
              <a:rPr lang="en-US" dirty="0" smtClean="0"/>
              <a:t>Neither does it make anyone a Christian.</a:t>
            </a:r>
          </a:p>
          <a:p>
            <a:r>
              <a:rPr lang="en-US" dirty="0" smtClean="0"/>
              <a:t>Nobody can live like the world and be a Christian at the same time.</a:t>
            </a:r>
          </a:p>
          <a:p>
            <a:r>
              <a:rPr lang="en-US" dirty="0" smtClean="0"/>
              <a:t>That is only possible in the mind of man.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52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067800" cy="5943600"/>
          </a:xfrm>
        </p:spPr>
        <p:txBody>
          <a:bodyPr/>
          <a:lstStyle/>
          <a:p>
            <a:r>
              <a:rPr lang="en-US" dirty="0" smtClean="0"/>
              <a:t>Do not think that just sitting in the church house will cause God to mistake you for a Christian.</a:t>
            </a:r>
          </a:p>
          <a:p>
            <a:r>
              <a:rPr lang="en-US" dirty="0" smtClean="0"/>
              <a:t>God has more sense than that.</a:t>
            </a:r>
          </a:p>
          <a:p>
            <a:r>
              <a:rPr lang="en-US" dirty="0" smtClean="0"/>
              <a:t>We would be wise to see what the Bible teaches about what a Christian is, then get busy being a Christian.</a:t>
            </a:r>
          </a:p>
          <a:p>
            <a:r>
              <a:rPr lang="en-US" dirty="0" smtClean="0"/>
              <a:t>That may mean making some drastic changes to our lives, </a:t>
            </a:r>
          </a:p>
          <a:p>
            <a:r>
              <a:rPr lang="en-US" dirty="0" smtClean="0"/>
              <a:t>But the reward will be worth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222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91600" cy="6705600"/>
          </a:xfrm>
        </p:spPr>
        <p:txBody>
          <a:bodyPr>
            <a:normAutofit/>
          </a:bodyPr>
          <a:lstStyle/>
          <a:p>
            <a:r>
              <a:rPr lang="en-US" dirty="0"/>
              <a:t>There is an old saying, not very sophisticated for this era, but it makes a lot of sense.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goes like this</a:t>
            </a:r>
            <a:r>
              <a:rPr lang="en-US" dirty="0" smtClean="0"/>
              <a:t>:</a:t>
            </a:r>
          </a:p>
          <a:p>
            <a:r>
              <a:rPr lang="en-US" dirty="0" smtClean="0"/>
              <a:t>“</a:t>
            </a:r>
            <a:r>
              <a:rPr lang="en-US" dirty="0"/>
              <a:t>Just </a:t>
            </a:r>
            <a:r>
              <a:rPr lang="en-US" dirty="0" err="1"/>
              <a:t>sittin</a:t>
            </a:r>
            <a:r>
              <a:rPr lang="en-US" dirty="0"/>
              <a:t>’ in a hen house don’t make you a hen.” </a:t>
            </a:r>
            <a:endParaRPr lang="en-US" dirty="0" smtClean="0"/>
          </a:p>
          <a:p>
            <a:r>
              <a:rPr lang="en-US" dirty="0" smtClean="0"/>
              <a:t>Hard </a:t>
            </a:r>
            <a:r>
              <a:rPr lang="en-US" dirty="0"/>
              <a:t>to argue with that, and the second stanza says: 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/>
              <a:t>Just </a:t>
            </a:r>
            <a:r>
              <a:rPr lang="en-US" dirty="0" err="1"/>
              <a:t>sittin</a:t>
            </a:r>
            <a:r>
              <a:rPr lang="en-US" dirty="0"/>
              <a:t>’ in a church house don’t make you a Christian.”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may not like where </a:t>
            </a:r>
            <a:r>
              <a:rPr lang="en-US" dirty="0" smtClean="0"/>
              <a:t>this is </a:t>
            </a:r>
            <a:r>
              <a:rPr lang="en-US" dirty="0"/>
              <a:t>going, but it’s hard to argue with sound reasoning. </a:t>
            </a:r>
          </a:p>
        </p:txBody>
      </p:sp>
    </p:spTree>
    <p:extLst>
      <p:ext uri="{BB962C8B-B14F-4D97-AF65-F5344CB8AC3E}">
        <p14:creationId xmlns:p14="http://schemas.microsoft.com/office/powerpoint/2010/main" val="2795342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575"/>
            <a:ext cx="8229600" cy="7334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0678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We know that in the denominational world, most people identify as Christian.</a:t>
            </a:r>
          </a:p>
          <a:p>
            <a:r>
              <a:rPr lang="en-US" dirty="0" smtClean="0"/>
              <a:t>However when we examine such by the scriptures, we find a huge contradiction.</a:t>
            </a:r>
          </a:p>
          <a:p>
            <a:r>
              <a:rPr lang="en-US" dirty="0" smtClean="0"/>
              <a:t>Many who claim to be Christian are not.</a:t>
            </a:r>
          </a:p>
          <a:p>
            <a:r>
              <a:rPr lang="en-US" dirty="0" smtClean="0"/>
              <a:t>Even the surveys find that most people in this country identify as Christians that expect to go to heaven.</a:t>
            </a:r>
          </a:p>
          <a:p>
            <a:r>
              <a:rPr lang="en-US" dirty="0" smtClean="0"/>
              <a:t>This is even a problem in the church.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943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"/>
            <a:ext cx="8610600" cy="5897563"/>
          </a:xfrm>
        </p:spPr>
        <p:txBody>
          <a:bodyPr/>
          <a:lstStyle/>
          <a:p>
            <a:r>
              <a:rPr lang="en-US" dirty="0" smtClean="0"/>
              <a:t>There is an old timey song with these lyrics:</a:t>
            </a:r>
            <a:br>
              <a:rPr lang="en-US" dirty="0" smtClean="0"/>
            </a:br>
            <a:r>
              <a:rPr lang="en-US" dirty="0" smtClean="0"/>
              <a:t>“Everybody talking about heaven </a:t>
            </a:r>
            <a:r>
              <a:rPr lang="en-US" dirty="0" err="1" smtClean="0"/>
              <a:t>ain’t</a:t>
            </a:r>
            <a:r>
              <a:rPr lang="en-US" dirty="0" smtClean="0"/>
              <a:t> going there.</a:t>
            </a:r>
          </a:p>
          <a:p>
            <a:r>
              <a:rPr lang="en-US" dirty="0" smtClean="0"/>
              <a:t>There is a lot of truth in such lyrics.</a:t>
            </a:r>
          </a:p>
          <a:p>
            <a:r>
              <a:rPr lang="en-US" dirty="0" smtClean="0"/>
              <a:t>Most people just laugh it off and pay little to no attention to such thinking.</a:t>
            </a:r>
          </a:p>
          <a:p>
            <a:r>
              <a:rPr lang="en-US" dirty="0" smtClean="0"/>
              <a:t>But our Lord said this:</a:t>
            </a:r>
          </a:p>
          <a:p>
            <a:r>
              <a:rPr lang="en-US" dirty="0" smtClean="0"/>
              <a:t>“Not everyone who says to Me, Lord, Lord, shall enter the kingdom of heaven, but he who does the will of my Father in heaven” (Matthew 7:21).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08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 smtClean="0"/>
              <a:t>Common Sense Is Needed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154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Let’s see how this works.</a:t>
            </a:r>
          </a:p>
          <a:p>
            <a:r>
              <a:rPr lang="en-US" dirty="0" smtClean="0"/>
              <a:t>How can you tell if something is a duck?</a:t>
            </a:r>
          </a:p>
          <a:p>
            <a:r>
              <a:rPr lang="en-US" dirty="0" smtClean="0"/>
              <a:t>There is a saying that goes like this:  If it looks like a duck, walks like a duck, and sounds like a duck……it must be a duck.</a:t>
            </a:r>
          </a:p>
          <a:p>
            <a:r>
              <a:rPr lang="en-US" dirty="0" smtClean="0"/>
              <a:t>OK, sounds right to me, how about you?</a:t>
            </a:r>
          </a:p>
          <a:p>
            <a:r>
              <a:rPr lang="en-US" dirty="0" smtClean="0"/>
              <a:t>Of course in order to make that judgment, one would actually need to know what a duck looks walks and sounds like to make that determination.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741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15400" cy="6629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Let’s try one more to make our point.</a:t>
            </a:r>
          </a:p>
          <a:p>
            <a:r>
              <a:rPr lang="en-US" sz="3600" dirty="0" smtClean="0"/>
              <a:t>“If it looks like a cow, and it walks like a cow, and it moos like a cow……..it must be a cow.</a:t>
            </a:r>
          </a:p>
          <a:p>
            <a:r>
              <a:rPr lang="en-US" sz="3600" dirty="0" smtClean="0"/>
              <a:t>Well it could be a bull, but that is semantics.</a:t>
            </a:r>
          </a:p>
          <a:p>
            <a:r>
              <a:rPr lang="en-US" sz="3600" dirty="0" smtClean="0"/>
              <a:t>We could compare all the animal kingdom with the same criteria, and still end up with common sense telling us what it is.</a:t>
            </a:r>
          </a:p>
          <a:p>
            <a:r>
              <a:rPr lang="en-US" sz="3600" dirty="0" smtClean="0"/>
              <a:t>But let’s just throw common sense out the window for a moment.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22729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91600" cy="6629400"/>
          </a:xfrm>
        </p:spPr>
        <p:txBody>
          <a:bodyPr/>
          <a:lstStyle/>
          <a:p>
            <a:r>
              <a:rPr lang="en-US" dirty="0" smtClean="0"/>
              <a:t>How do we identify a Christian.</a:t>
            </a:r>
          </a:p>
          <a:p>
            <a:r>
              <a:rPr lang="en-US" dirty="0" smtClean="0"/>
              <a:t>It takes more than talk and empty claims to be a Christian.</a:t>
            </a:r>
          </a:p>
          <a:p>
            <a:r>
              <a:rPr lang="en-US" dirty="0" smtClean="0"/>
              <a:t>The Bible is the only criteria to establish what a Christian is.</a:t>
            </a:r>
          </a:p>
          <a:p>
            <a:r>
              <a:rPr lang="en-US" dirty="0" smtClean="0"/>
              <a:t>Anything other than the bible leaves a lot lacking, because we know the world of denominationalism has claimed everyone a Christian.</a:t>
            </a:r>
          </a:p>
          <a:p>
            <a:r>
              <a:rPr lang="en-US" dirty="0" smtClean="0"/>
              <a:t>Let’s see what the Bible instructs us to do and be so that our claim of being a Christian is not in vain.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742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819150"/>
          </a:xfrm>
        </p:spPr>
        <p:txBody>
          <a:bodyPr/>
          <a:lstStyle/>
          <a:p>
            <a:r>
              <a:rPr lang="en-US" b="1" dirty="0" smtClean="0"/>
              <a:t>A Christian Will Be: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5943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salt of the earth and a light to the world (Matthew 5:14-16).</a:t>
            </a:r>
          </a:p>
          <a:p>
            <a:r>
              <a:rPr lang="en-US" sz="3600" dirty="0" smtClean="0"/>
              <a:t>Can one claim to be a Christian without this quality?</a:t>
            </a:r>
          </a:p>
          <a:p>
            <a:r>
              <a:rPr lang="en-US" sz="3600" dirty="0" smtClean="0"/>
              <a:t>A new creature, as the old things have passed away (2 Corinthians 5:17).</a:t>
            </a:r>
          </a:p>
          <a:p>
            <a:r>
              <a:rPr lang="en-US" sz="3600" dirty="0" smtClean="0"/>
              <a:t>Can one continue in a life of sin and claim they are a new creature?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36141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95"/>
            <a:ext cx="8229600" cy="880905"/>
          </a:xfrm>
        </p:spPr>
        <p:txBody>
          <a:bodyPr/>
          <a:lstStyle/>
          <a:p>
            <a:r>
              <a:rPr lang="en-US" b="1" dirty="0" smtClean="0"/>
              <a:t>A Christian Will Be: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6019800"/>
          </a:xfrm>
        </p:spPr>
        <p:txBody>
          <a:bodyPr/>
          <a:lstStyle/>
          <a:p>
            <a:r>
              <a:rPr lang="en-US" dirty="0" smtClean="0"/>
              <a:t>Living in the world, but not be a worldly person (1 Corinthians 5:1-10).</a:t>
            </a:r>
          </a:p>
          <a:p>
            <a:r>
              <a:rPr lang="en-US" dirty="0" smtClean="0"/>
              <a:t>Can one who lives like the world be trusted when they call themselves a Christian?</a:t>
            </a:r>
          </a:p>
          <a:p>
            <a:r>
              <a:rPr lang="en-US" dirty="0" smtClean="0"/>
              <a:t>Can one continue in immoral behavior like most of the world, and yet claim to be a Christian?</a:t>
            </a:r>
          </a:p>
          <a:p>
            <a:r>
              <a:rPr lang="en-US" dirty="0" smtClean="0"/>
              <a:t>Can one use the language of the world and claim to be a Christian?</a:t>
            </a:r>
          </a:p>
          <a:p>
            <a:r>
              <a:rPr lang="en-US" dirty="0" smtClean="0"/>
              <a:t>How would that look to those seeking Christ?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717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1052</Words>
  <Application>Microsoft Office PowerPoint</Application>
  <PresentationFormat>On-screen Show (4:3)</PresentationFormat>
  <Paragraphs>81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If It Looks Like A Duck…..</vt:lpstr>
      <vt:lpstr>PowerPoint Presentation</vt:lpstr>
      <vt:lpstr>Introduction</vt:lpstr>
      <vt:lpstr>PowerPoint Presentation</vt:lpstr>
      <vt:lpstr>Common Sense Is Needed</vt:lpstr>
      <vt:lpstr>PowerPoint Presentation</vt:lpstr>
      <vt:lpstr>PowerPoint Presentation</vt:lpstr>
      <vt:lpstr>A Christian Will Be:</vt:lpstr>
      <vt:lpstr>A Christian Will Be:</vt:lpstr>
      <vt:lpstr>A Christian Will Be:</vt:lpstr>
      <vt:lpstr>A Christian Will Be:</vt:lpstr>
      <vt:lpstr>A Christian Will Be:</vt:lpstr>
      <vt:lpstr>A Christian Will Be:</vt:lpstr>
      <vt:lpstr>PowerPoint Presentation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It Looks Like A Duck…..</dc:title>
  <dc:creator>cwser</dc:creator>
  <cp:lastModifiedBy>cwser</cp:lastModifiedBy>
  <cp:revision>8</cp:revision>
  <dcterms:created xsi:type="dcterms:W3CDTF">2019-10-02T00:56:54Z</dcterms:created>
  <dcterms:modified xsi:type="dcterms:W3CDTF">2019-10-02T02:04:32Z</dcterms:modified>
</cp:coreProperties>
</file>