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8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01F2A-CCCB-499F-A99B-FBFF6944094E}"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84572605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01F2A-CCCB-499F-A99B-FBFF6944094E}"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27539971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01F2A-CCCB-499F-A99B-FBFF6944094E}"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54272258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01F2A-CCCB-499F-A99B-FBFF6944094E}"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169833503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01F2A-CCCB-499F-A99B-FBFF6944094E}" type="datetimeFigureOut">
              <a:rPr lang="en-US" smtClean="0"/>
              <a:t>5/3/2015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122824577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B01F2A-CCCB-499F-A99B-FBFF6944094E}" type="datetimeFigureOut">
              <a:rPr lang="en-US" smtClean="0"/>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72148690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B01F2A-CCCB-499F-A99B-FBFF6944094E}" type="datetimeFigureOut">
              <a:rPr lang="en-US" smtClean="0"/>
              <a:t>5/3/2015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111433875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B01F2A-CCCB-499F-A99B-FBFF6944094E}" type="datetimeFigureOut">
              <a:rPr lang="en-US" smtClean="0"/>
              <a:t>5/3/2015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97947654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01F2A-CCCB-499F-A99B-FBFF6944094E}" type="datetimeFigureOut">
              <a:rPr lang="en-US" smtClean="0"/>
              <a:t>5/3/2015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74778166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01F2A-CCCB-499F-A99B-FBFF6944094E}" type="datetimeFigureOut">
              <a:rPr lang="en-US" smtClean="0"/>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26773205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01F2A-CCCB-499F-A99B-FBFF6944094E}" type="datetimeFigureOut">
              <a:rPr lang="en-US" smtClean="0"/>
              <a:t>5/3/2015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6C3D9-DA1C-48E3-9EC5-415471DD7E58}" type="slidenum">
              <a:rPr lang="en-US" smtClean="0"/>
              <a:t>‹#›</a:t>
            </a:fld>
            <a:endParaRPr lang="en-US"/>
          </a:p>
        </p:txBody>
      </p:sp>
    </p:spTree>
    <p:extLst>
      <p:ext uri="{BB962C8B-B14F-4D97-AF65-F5344CB8AC3E}">
        <p14:creationId xmlns:p14="http://schemas.microsoft.com/office/powerpoint/2010/main" val="215695202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alpha val="66000"/>
              </a:srgbClr>
            </a:gs>
            <a:gs pos="61000">
              <a:srgbClr val="FBA97D">
                <a:alpha val="24000"/>
              </a:srgbClr>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01F2A-CCCB-499F-A99B-FBFF6944094E}" type="datetimeFigureOut">
              <a:rPr lang="en-US" smtClean="0"/>
              <a:t>5/3/2015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6C3D9-DA1C-48E3-9EC5-415471DD7E58}" type="slidenum">
              <a:rPr lang="en-US" smtClean="0"/>
              <a:t>‹#›</a:t>
            </a:fld>
            <a:endParaRPr lang="en-US"/>
          </a:p>
        </p:txBody>
      </p:sp>
    </p:spTree>
    <p:extLst>
      <p:ext uri="{BB962C8B-B14F-4D97-AF65-F5344CB8AC3E}">
        <p14:creationId xmlns:p14="http://schemas.microsoft.com/office/powerpoint/2010/main" val="12699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sz="7200" smtClean="0"/>
              <a:t>Focus </a:t>
            </a:r>
            <a:r>
              <a:rPr lang="en-US" sz="7200" dirty="0" smtClean="0"/>
              <a:t/>
            </a:r>
            <a:br>
              <a:rPr lang="en-US" sz="7200" dirty="0" smtClean="0"/>
            </a:br>
            <a:r>
              <a:rPr lang="en-US" sz="7200" dirty="0" smtClean="0"/>
              <a:t>On </a:t>
            </a:r>
            <a:r>
              <a:rPr lang="en-US" sz="7200" dirty="0"/>
              <a:t>Jesus </a:t>
            </a:r>
          </a:p>
        </p:txBody>
      </p:sp>
      <p:sp>
        <p:nvSpPr>
          <p:cNvPr id="3" name="Subtitle 2"/>
          <p:cNvSpPr>
            <a:spLocks noGrp="1"/>
          </p:cNvSpPr>
          <p:nvPr>
            <p:ph type="subTitle" idx="1"/>
          </p:nvPr>
        </p:nvSpPr>
        <p:spPr/>
        <p:txBody>
          <a:bodyPr>
            <a:normAutofit/>
          </a:bodyPr>
          <a:lstStyle/>
          <a:p>
            <a:r>
              <a:rPr lang="en-US" sz="4800" dirty="0" smtClean="0">
                <a:solidFill>
                  <a:schemeClr val="tx1"/>
                </a:solidFill>
              </a:rPr>
              <a:t>Hebrews 12:2</a:t>
            </a:r>
            <a:endParaRPr lang="en-US" sz="4800" dirty="0">
              <a:solidFill>
                <a:schemeClr val="tx1"/>
              </a:solidFill>
            </a:endParaRPr>
          </a:p>
        </p:txBody>
      </p:sp>
    </p:spTree>
    <p:extLst>
      <p:ext uri="{BB962C8B-B14F-4D97-AF65-F5344CB8AC3E}">
        <p14:creationId xmlns:p14="http://schemas.microsoft.com/office/powerpoint/2010/main" val="408799696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a:t>It is evident from what we just said we can attend the worship of God and miss the blessings that we should receive if we fail to focus on Jesus</a:t>
            </a:r>
            <a:r>
              <a:rPr lang="en-US" dirty="0" smtClean="0"/>
              <a:t>.</a:t>
            </a:r>
          </a:p>
          <a:p>
            <a:r>
              <a:rPr lang="en-US" dirty="0" smtClean="0"/>
              <a:t>Yes, we need to attend the assembly,</a:t>
            </a:r>
          </a:p>
          <a:p>
            <a:r>
              <a:rPr lang="en-US" dirty="0" smtClean="0"/>
              <a:t>But we also need to pay attention to everything we are doing in the assembly. </a:t>
            </a:r>
            <a:endParaRPr lang="en-US" dirty="0"/>
          </a:p>
        </p:txBody>
      </p:sp>
    </p:spTree>
    <p:extLst>
      <p:ext uri="{BB962C8B-B14F-4D97-AF65-F5344CB8AC3E}">
        <p14:creationId xmlns:p14="http://schemas.microsoft.com/office/powerpoint/2010/main" val="29225654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lnSpcReduction="10000"/>
          </a:bodyPr>
          <a:lstStyle/>
          <a:p>
            <a:r>
              <a:rPr lang="en-US" dirty="0"/>
              <a:t>When we focus on Jesus, it means that we will be serving other people</a:t>
            </a:r>
            <a:r>
              <a:rPr lang="en-US" dirty="0" smtClean="0"/>
              <a:t>.</a:t>
            </a:r>
          </a:p>
          <a:p>
            <a:r>
              <a:rPr lang="en-US" dirty="0" smtClean="0"/>
              <a:t>Because He commands it.</a:t>
            </a:r>
          </a:p>
          <a:p>
            <a:r>
              <a:rPr lang="en-US" dirty="0" smtClean="0"/>
              <a:t>Because we should want to. </a:t>
            </a:r>
          </a:p>
          <a:p>
            <a:r>
              <a:rPr lang="en-US" dirty="0" smtClean="0"/>
              <a:t>The </a:t>
            </a:r>
            <a:r>
              <a:rPr lang="en-US" dirty="0"/>
              <a:t>apostle Paul wrote to the church at Galatia: “For you were called to freedom, brothers. Only do not use your freedom as an opportunity for the flesh, but through love serve one another” (Galatians 5:13). </a:t>
            </a:r>
          </a:p>
        </p:txBody>
      </p:sp>
    </p:spTree>
    <p:extLst>
      <p:ext uri="{BB962C8B-B14F-4D97-AF65-F5344CB8AC3E}">
        <p14:creationId xmlns:p14="http://schemas.microsoft.com/office/powerpoint/2010/main" val="37606179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lnSpcReduction="10000"/>
          </a:bodyPr>
          <a:lstStyle/>
          <a:p>
            <a:r>
              <a:rPr lang="en-US" dirty="0" smtClean="0"/>
              <a:t>To focus on Jesus means we will work harder to assist others in various ways.</a:t>
            </a:r>
          </a:p>
          <a:p>
            <a:r>
              <a:rPr lang="en-US" dirty="0" smtClean="0"/>
              <a:t>WE CAN ENCOURAGE THEM</a:t>
            </a:r>
          </a:p>
          <a:p>
            <a:r>
              <a:rPr lang="en-US" dirty="0" smtClean="0"/>
              <a:t>WE CAN ASSIST THEM FINANCIALLY (if the need is there).</a:t>
            </a:r>
          </a:p>
          <a:p>
            <a:r>
              <a:rPr lang="en-US" dirty="0" smtClean="0"/>
              <a:t>WE CAN BE THERE WHEN THEY ARE DOWNTRODDEN, SORROWFUL, SAD, DESPONDANT, or any other problems people face each and every day.</a:t>
            </a:r>
            <a:endParaRPr lang="en-US" dirty="0"/>
          </a:p>
        </p:txBody>
      </p:sp>
    </p:spTree>
    <p:extLst>
      <p:ext uri="{BB962C8B-B14F-4D97-AF65-F5344CB8AC3E}">
        <p14:creationId xmlns:p14="http://schemas.microsoft.com/office/powerpoint/2010/main" val="2881568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smtClean="0"/>
              <a:t>One of the best things that we can do for others is to teach them about Jesus.</a:t>
            </a:r>
          </a:p>
          <a:p>
            <a:r>
              <a:rPr lang="en-US" dirty="0" smtClean="0"/>
              <a:t>Remember it is said in Acts that Philip preached “Jesus”.</a:t>
            </a:r>
          </a:p>
          <a:p>
            <a:r>
              <a:rPr lang="en-US" dirty="0" smtClean="0"/>
              <a:t>That is what we need to learn to do.</a:t>
            </a:r>
          </a:p>
          <a:p>
            <a:r>
              <a:rPr lang="en-US" dirty="0" smtClean="0"/>
              <a:t>Preach Jesus, and they will ask what they need to do to be saved.  </a:t>
            </a:r>
          </a:p>
          <a:p>
            <a:r>
              <a:rPr lang="en-US" dirty="0" smtClean="0"/>
              <a:t>That is the formula used in Scripture.</a:t>
            </a:r>
            <a:endParaRPr lang="en-US" dirty="0"/>
          </a:p>
        </p:txBody>
      </p:sp>
    </p:spTree>
    <p:extLst>
      <p:ext uri="{BB962C8B-B14F-4D97-AF65-F5344CB8AC3E}">
        <p14:creationId xmlns:p14="http://schemas.microsoft.com/office/powerpoint/2010/main" val="4242902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a:t>Jesus came to the earth to serve, </a:t>
            </a:r>
            <a:endParaRPr lang="en-US" dirty="0" smtClean="0"/>
          </a:p>
          <a:p>
            <a:r>
              <a:rPr lang="en-US" dirty="0" smtClean="0"/>
              <a:t>“</a:t>
            </a:r>
            <a:r>
              <a:rPr lang="en-US" dirty="0"/>
              <a:t>even as the Son of Man came not to be served but to serve, and to give his life as a ransom for many” (Matthew 20:28), </a:t>
            </a:r>
            <a:endParaRPr lang="en-US" dirty="0" smtClean="0"/>
          </a:p>
          <a:p>
            <a:r>
              <a:rPr lang="en-US" dirty="0" smtClean="0"/>
              <a:t>we </a:t>
            </a:r>
            <a:r>
              <a:rPr lang="en-US" dirty="0"/>
              <a:t>are to be like Him and serve other people</a:t>
            </a:r>
            <a:r>
              <a:rPr lang="en-US" dirty="0" smtClean="0"/>
              <a:t>.</a:t>
            </a:r>
          </a:p>
          <a:p>
            <a:r>
              <a:rPr lang="en-US" dirty="0" smtClean="0"/>
              <a:t>More than any other factor, our judgment will be based on how we treat others.</a:t>
            </a:r>
          </a:p>
          <a:p>
            <a:r>
              <a:rPr lang="en-US" dirty="0" smtClean="0"/>
              <a:t>So learn to be a servant, like Jesus. </a:t>
            </a:r>
            <a:endParaRPr lang="en-US" dirty="0"/>
          </a:p>
        </p:txBody>
      </p:sp>
    </p:spTree>
    <p:extLst>
      <p:ext uri="{BB962C8B-B14F-4D97-AF65-F5344CB8AC3E}">
        <p14:creationId xmlns:p14="http://schemas.microsoft.com/office/powerpoint/2010/main" val="31205332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a:t>There are several passages that relate to the lesson given to His disciples about who is the greatest (Matthew 18; Luke 22). </a:t>
            </a:r>
            <a:endParaRPr lang="en-US" dirty="0" smtClean="0"/>
          </a:p>
          <a:p>
            <a:r>
              <a:rPr lang="en-US" dirty="0" smtClean="0"/>
              <a:t>Jesus </a:t>
            </a:r>
            <a:r>
              <a:rPr lang="en-US" dirty="0"/>
              <a:t>made it clear that those who are great are the ones who serve other people. </a:t>
            </a:r>
            <a:endParaRPr lang="en-US" dirty="0" smtClean="0"/>
          </a:p>
          <a:p>
            <a:r>
              <a:rPr lang="en-US" dirty="0" smtClean="0"/>
              <a:t>It </a:t>
            </a:r>
            <a:r>
              <a:rPr lang="en-US" dirty="0"/>
              <a:t>was the focus of Jesus to serve other people</a:t>
            </a:r>
            <a:r>
              <a:rPr lang="en-US" dirty="0" smtClean="0"/>
              <a:t>.</a:t>
            </a:r>
          </a:p>
          <a:p>
            <a:r>
              <a:rPr lang="en-US" dirty="0" smtClean="0"/>
              <a:t>That should be our focus also. </a:t>
            </a:r>
            <a:endParaRPr lang="en-US" dirty="0"/>
          </a:p>
          <a:p>
            <a:endParaRPr lang="en-US" dirty="0"/>
          </a:p>
        </p:txBody>
      </p:sp>
    </p:spTree>
    <p:extLst>
      <p:ext uri="{BB962C8B-B14F-4D97-AF65-F5344CB8AC3E}">
        <p14:creationId xmlns:p14="http://schemas.microsoft.com/office/powerpoint/2010/main" val="773069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lnSpcReduction="10000"/>
          </a:bodyPr>
          <a:lstStyle/>
          <a:p>
            <a:r>
              <a:rPr lang="en-US" dirty="0"/>
              <a:t>Self-serving people will go just so far in this world. </a:t>
            </a:r>
            <a:endParaRPr lang="en-US" dirty="0" smtClean="0"/>
          </a:p>
          <a:p>
            <a:r>
              <a:rPr lang="en-US" dirty="0" smtClean="0"/>
              <a:t>Selfishness </a:t>
            </a:r>
            <a:r>
              <a:rPr lang="en-US" dirty="0"/>
              <a:t>is an eradicator of kindness and a positive attitude</a:t>
            </a:r>
            <a:r>
              <a:rPr lang="en-US" dirty="0" smtClean="0"/>
              <a:t>.</a:t>
            </a:r>
          </a:p>
          <a:p>
            <a:r>
              <a:rPr lang="en-US" dirty="0" smtClean="0"/>
              <a:t>Selfish people want others to serve them.</a:t>
            </a:r>
          </a:p>
          <a:p>
            <a:r>
              <a:rPr lang="en-US" dirty="0" smtClean="0"/>
              <a:t>I really believe that Jesus warns us not to serve that kind of person.</a:t>
            </a:r>
          </a:p>
          <a:p>
            <a:r>
              <a:rPr lang="en-US" dirty="0" smtClean="0"/>
              <a:t>Like the apostles, we need to chastise and warn them of their problem. </a:t>
            </a:r>
          </a:p>
        </p:txBody>
      </p:sp>
    </p:spTree>
    <p:extLst>
      <p:ext uri="{BB962C8B-B14F-4D97-AF65-F5344CB8AC3E}">
        <p14:creationId xmlns:p14="http://schemas.microsoft.com/office/powerpoint/2010/main" val="18249052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lnSpcReduction="10000"/>
          </a:bodyPr>
          <a:lstStyle/>
          <a:p>
            <a:r>
              <a:rPr lang="en-US" dirty="0" smtClean="0"/>
              <a:t>When we find people who are serving other people, we will find people who are kind and content.</a:t>
            </a:r>
          </a:p>
          <a:p>
            <a:r>
              <a:rPr lang="en-US" dirty="0" smtClean="0"/>
              <a:t>We will find people who have captured the true essence that belongs to Christ.</a:t>
            </a:r>
            <a:r>
              <a:rPr lang="en-US" dirty="0" smtClean="0"/>
              <a:t> </a:t>
            </a:r>
          </a:p>
          <a:p>
            <a:r>
              <a:rPr lang="en-US" dirty="0" smtClean="0"/>
              <a:t>1 Peter tells us that Christ is our perfect example in living, suffering, dying, and serving.</a:t>
            </a:r>
          </a:p>
          <a:p>
            <a:r>
              <a:rPr lang="en-US" dirty="0" smtClean="0"/>
              <a:t>Be like Him.</a:t>
            </a:r>
          </a:p>
          <a:p>
            <a:endParaRPr lang="en-US" dirty="0"/>
          </a:p>
        </p:txBody>
      </p:sp>
    </p:spTree>
    <p:extLst>
      <p:ext uri="{BB962C8B-B14F-4D97-AF65-F5344CB8AC3E}">
        <p14:creationId xmlns:p14="http://schemas.microsoft.com/office/powerpoint/2010/main" val="37973149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For the Christian, their whole life needs to be one that is totally, entirely focused on Jesus.</a:t>
            </a:r>
          </a:p>
          <a:p>
            <a:r>
              <a:rPr lang="en-US" dirty="0" smtClean="0"/>
              <a:t>Focused on Who He is, and What He is.</a:t>
            </a:r>
          </a:p>
          <a:p>
            <a:r>
              <a:rPr lang="en-US" dirty="0" smtClean="0"/>
              <a:t>Focused on doing what He said.</a:t>
            </a:r>
          </a:p>
          <a:p>
            <a:r>
              <a:rPr lang="en-US" dirty="0" smtClean="0"/>
              <a:t>Focused on supporting those who do what He said.</a:t>
            </a:r>
          </a:p>
          <a:p>
            <a:r>
              <a:rPr lang="en-US" dirty="0" smtClean="0"/>
              <a:t>Focused on helping others to do what He said.</a:t>
            </a:r>
          </a:p>
          <a:p>
            <a:r>
              <a:rPr lang="en-US" dirty="0" smtClean="0"/>
              <a:t>Are you focused?</a:t>
            </a:r>
            <a:endParaRPr lang="en-US" dirty="0"/>
          </a:p>
        </p:txBody>
      </p:sp>
    </p:spTree>
    <p:extLst>
      <p:ext uri="{BB962C8B-B14F-4D97-AF65-F5344CB8AC3E}">
        <p14:creationId xmlns:p14="http://schemas.microsoft.com/office/powerpoint/2010/main" val="811583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 believe this is a lesson that we all need.</a:t>
            </a:r>
          </a:p>
          <a:p>
            <a:r>
              <a:rPr lang="en-US" dirty="0" smtClean="0"/>
              <a:t>There is something here that we all can relate to in one way or another.</a:t>
            </a:r>
          </a:p>
          <a:p>
            <a:r>
              <a:rPr lang="en-US" dirty="0"/>
              <a:t>There are a lot of distractions in our lives and it seems they multiply daily. </a:t>
            </a:r>
            <a:endParaRPr lang="en-US" dirty="0" smtClean="0"/>
          </a:p>
          <a:p>
            <a:r>
              <a:rPr lang="en-US" dirty="0" smtClean="0"/>
              <a:t>All </a:t>
            </a:r>
            <a:r>
              <a:rPr lang="en-US" dirty="0"/>
              <a:t>of those distractions can and do take our focus off of our Lord. </a:t>
            </a:r>
          </a:p>
        </p:txBody>
      </p:sp>
    </p:spTree>
    <p:extLst>
      <p:ext uri="{BB962C8B-B14F-4D97-AF65-F5344CB8AC3E}">
        <p14:creationId xmlns:p14="http://schemas.microsoft.com/office/powerpoint/2010/main" val="22569082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Wrong Focus</a:t>
            </a:r>
            <a:endParaRPr lang="en-US" dirty="0"/>
          </a:p>
        </p:txBody>
      </p:sp>
      <p:sp>
        <p:nvSpPr>
          <p:cNvPr id="3" name="Content Placeholder 2"/>
          <p:cNvSpPr>
            <a:spLocks noGrp="1"/>
          </p:cNvSpPr>
          <p:nvPr>
            <p:ph idx="1"/>
          </p:nvPr>
        </p:nvSpPr>
        <p:spPr/>
        <p:txBody>
          <a:bodyPr>
            <a:normAutofit lnSpcReduction="10000"/>
          </a:bodyPr>
          <a:lstStyle/>
          <a:p>
            <a:r>
              <a:rPr lang="en-US" dirty="0"/>
              <a:t>Most of us are concerned about prices going up while our paychecks seem to be going down. </a:t>
            </a:r>
            <a:endParaRPr lang="en-US" dirty="0" smtClean="0"/>
          </a:p>
          <a:p>
            <a:r>
              <a:rPr lang="en-US" dirty="0" smtClean="0"/>
              <a:t>In </a:t>
            </a:r>
            <a:r>
              <a:rPr lang="en-US" dirty="0"/>
              <a:t>fact, hundreds of people have lost their jobs and are looking to replace them. </a:t>
            </a:r>
            <a:endParaRPr lang="en-US" dirty="0" smtClean="0"/>
          </a:p>
          <a:p>
            <a:r>
              <a:rPr lang="en-US" dirty="0" smtClean="0"/>
              <a:t>Some just get upset when their favorite show is cancelled. </a:t>
            </a:r>
          </a:p>
          <a:p>
            <a:r>
              <a:rPr lang="en-US" dirty="0" smtClean="0"/>
              <a:t>All these problems take attention away from the Lord Jesus.</a:t>
            </a:r>
          </a:p>
        </p:txBody>
      </p:sp>
    </p:spTree>
    <p:extLst>
      <p:ext uri="{BB962C8B-B14F-4D97-AF65-F5344CB8AC3E}">
        <p14:creationId xmlns:p14="http://schemas.microsoft.com/office/powerpoint/2010/main" val="1441231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a:t>If there is any hope, it is found in Jesus  </a:t>
            </a:r>
          </a:p>
          <a:p>
            <a:r>
              <a:rPr lang="en-US" dirty="0"/>
              <a:t>If there is any truth, it is found in Jesus  </a:t>
            </a:r>
          </a:p>
          <a:p>
            <a:r>
              <a:rPr lang="en-US" dirty="0"/>
              <a:t>If there is any life, it is found in Jesus </a:t>
            </a:r>
            <a:endParaRPr lang="en-US" dirty="0" smtClean="0"/>
          </a:p>
          <a:p>
            <a:r>
              <a:rPr lang="en-US" dirty="0"/>
              <a:t>What we need to realize is that when we die there is life after our death and we need to be prepared for it. </a:t>
            </a:r>
            <a:endParaRPr lang="en-US" dirty="0" smtClean="0"/>
          </a:p>
          <a:p>
            <a:r>
              <a:rPr lang="en-US" dirty="0" smtClean="0"/>
              <a:t>We need to adjust our focus on Jesus</a:t>
            </a:r>
            <a:endParaRPr lang="en-US" dirty="0"/>
          </a:p>
          <a:p>
            <a:endParaRPr lang="en-US" dirty="0"/>
          </a:p>
        </p:txBody>
      </p:sp>
    </p:spTree>
    <p:extLst>
      <p:ext uri="{BB962C8B-B14F-4D97-AF65-F5344CB8AC3E}">
        <p14:creationId xmlns:p14="http://schemas.microsoft.com/office/powerpoint/2010/main" val="22793180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lstStyle/>
          <a:p>
            <a:r>
              <a:rPr lang="en-US" dirty="0" smtClean="0"/>
              <a:t>In some ways, even we have lost our focus by the things we do every week.</a:t>
            </a:r>
          </a:p>
          <a:p>
            <a:r>
              <a:rPr lang="en-US" dirty="0" smtClean="0"/>
              <a:t>Sometimes we are heard saying: </a:t>
            </a:r>
            <a:r>
              <a:rPr lang="en-US" dirty="0"/>
              <a:t>we </a:t>
            </a:r>
            <a:r>
              <a:rPr lang="en-US" dirty="0" smtClean="0"/>
              <a:t>need to </a:t>
            </a:r>
            <a:r>
              <a:rPr lang="en-US" dirty="0"/>
              <a:t>go to church, </a:t>
            </a:r>
            <a:endParaRPr lang="en-US" dirty="0" smtClean="0"/>
          </a:p>
          <a:p>
            <a:r>
              <a:rPr lang="en-US" dirty="0" smtClean="0"/>
              <a:t>And we each mean something when we say such.</a:t>
            </a:r>
          </a:p>
          <a:p>
            <a:r>
              <a:rPr lang="en-US" dirty="0" smtClean="0"/>
              <a:t>Probably most of the meanings are scriptural and right with God. </a:t>
            </a:r>
            <a:endParaRPr lang="en-US" dirty="0"/>
          </a:p>
        </p:txBody>
      </p:sp>
    </p:spTree>
    <p:extLst>
      <p:ext uri="{BB962C8B-B14F-4D97-AF65-F5344CB8AC3E}">
        <p14:creationId xmlns:p14="http://schemas.microsoft.com/office/powerpoint/2010/main" val="6421910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we must also examine ourselves to see if we are right with God and Jesus.</a:t>
            </a:r>
          </a:p>
          <a:p>
            <a:r>
              <a:rPr lang="en-US" dirty="0" smtClean="0"/>
              <a:t>2 Corinthians 13:5 “Do you not know that Christ is in you?</a:t>
            </a:r>
          </a:p>
          <a:p>
            <a:r>
              <a:rPr lang="en-US" dirty="0" smtClean="0"/>
              <a:t>The same question can be asked today by all of our members.</a:t>
            </a:r>
          </a:p>
          <a:p>
            <a:r>
              <a:rPr lang="en-US" dirty="0" smtClean="0"/>
              <a:t>Rather than just go to church, </a:t>
            </a:r>
            <a:r>
              <a:rPr lang="en-US" dirty="0" smtClean="0"/>
              <a:t>we need to go to Jesus.</a:t>
            </a:r>
          </a:p>
          <a:p>
            <a:r>
              <a:rPr lang="en-US" dirty="0" smtClean="0"/>
              <a:t>Our focus should be to share fellowship with Him.</a:t>
            </a:r>
            <a:endParaRPr lang="en-US" dirty="0" smtClean="0"/>
          </a:p>
          <a:p>
            <a:endParaRPr lang="en-US" dirty="0"/>
          </a:p>
        </p:txBody>
      </p:sp>
    </p:spTree>
    <p:extLst>
      <p:ext uri="{BB962C8B-B14F-4D97-AF65-F5344CB8AC3E}">
        <p14:creationId xmlns:p14="http://schemas.microsoft.com/office/powerpoint/2010/main" val="4270951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don’t need to just partake of the Lord’s Supper, we need to commune with Jesus</a:t>
            </a:r>
            <a:r>
              <a:rPr lang="en-US" dirty="0" smtClean="0"/>
              <a:t>.</a:t>
            </a:r>
          </a:p>
          <a:p>
            <a:r>
              <a:rPr lang="en-US" dirty="0" smtClean="0"/>
              <a:t>It is easy to get caught up in a routine.</a:t>
            </a:r>
          </a:p>
          <a:p>
            <a:r>
              <a:rPr lang="en-US" dirty="0" smtClean="0"/>
              <a:t>Probably for many, they do not really reflect upon Jesus and what He did.  They just do their little pinch and sip and feel they have done what God wants them to do.</a:t>
            </a:r>
          </a:p>
          <a:p>
            <a:r>
              <a:rPr lang="en-US" dirty="0" smtClean="0"/>
              <a:t>There was a reason Jesus died on the cross.</a:t>
            </a:r>
          </a:p>
          <a:p>
            <a:r>
              <a:rPr lang="en-US" dirty="0" smtClean="0"/>
              <a:t>We need to focus on that reason.</a:t>
            </a:r>
            <a:endParaRPr lang="en-US" dirty="0"/>
          </a:p>
        </p:txBody>
      </p:sp>
    </p:spTree>
    <p:extLst>
      <p:ext uri="{BB962C8B-B14F-4D97-AF65-F5344CB8AC3E}">
        <p14:creationId xmlns:p14="http://schemas.microsoft.com/office/powerpoint/2010/main" val="11980518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Jesus</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don’t need just to sing songs; </a:t>
            </a:r>
            <a:endParaRPr lang="en-US" dirty="0" smtClean="0"/>
          </a:p>
          <a:p>
            <a:r>
              <a:rPr lang="en-US" dirty="0" smtClean="0"/>
              <a:t>we </a:t>
            </a:r>
            <a:r>
              <a:rPr lang="en-US" dirty="0"/>
              <a:t>need to praise God for our Lord and Savior Jesus Christ</a:t>
            </a:r>
            <a:r>
              <a:rPr lang="en-US" dirty="0" smtClean="0"/>
              <a:t>.</a:t>
            </a:r>
          </a:p>
          <a:p>
            <a:r>
              <a:rPr lang="en-US" dirty="0" smtClean="0"/>
              <a:t>Thank Christ for what He did.</a:t>
            </a:r>
          </a:p>
          <a:p>
            <a:r>
              <a:rPr lang="en-US" dirty="0" smtClean="0"/>
              <a:t>Glorify Him in our singing.</a:t>
            </a:r>
          </a:p>
          <a:p>
            <a:r>
              <a:rPr lang="en-US" dirty="0" smtClean="0"/>
              <a:t>Putting effort into singing our best whether we have decent voices or not.</a:t>
            </a:r>
          </a:p>
          <a:p>
            <a:r>
              <a:rPr lang="en-US" dirty="0" smtClean="0"/>
              <a:t>(I am proud of this congregation and what is put into the singing here.  These few voices have more output than many larger congregations). </a:t>
            </a:r>
            <a:endParaRPr lang="en-US" dirty="0"/>
          </a:p>
        </p:txBody>
      </p:sp>
    </p:spTree>
    <p:extLst>
      <p:ext uri="{BB962C8B-B14F-4D97-AF65-F5344CB8AC3E}">
        <p14:creationId xmlns:p14="http://schemas.microsoft.com/office/powerpoint/2010/main" val="14961248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We are to sing with the understanding of what we sing.</a:t>
            </a:r>
          </a:p>
          <a:p>
            <a:r>
              <a:rPr lang="en-US" dirty="0" smtClean="0"/>
              <a:t>Do not let the rhythm of music or the notes distract you from the message that is taught in the song.</a:t>
            </a:r>
          </a:p>
          <a:p>
            <a:r>
              <a:rPr lang="en-US" dirty="0" smtClean="0"/>
              <a:t>It is possible to sing “love one another” and not mean it.</a:t>
            </a:r>
          </a:p>
          <a:p>
            <a:r>
              <a:rPr lang="en-US" dirty="0" smtClean="0"/>
              <a:t>We need to know what we sing, and to whom we are singing it.</a:t>
            </a:r>
          </a:p>
          <a:p>
            <a:r>
              <a:rPr lang="en-US" dirty="0" smtClean="0"/>
              <a:t>Some songs are sung to God, some to each other.</a:t>
            </a:r>
            <a:endParaRPr lang="en-US" dirty="0"/>
          </a:p>
        </p:txBody>
      </p:sp>
    </p:spTree>
    <p:extLst>
      <p:ext uri="{BB962C8B-B14F-4D97-AF65-F5344CB8AC3E}">
        <p14:creationId xmlns:p14="http://schemas.microsoft.com/office/powerpoint/2010/main" val="31611005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1096</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Focus  On Jesus </vt:lpstr>
      <vt:lpstr>Introduction</vt:lpstr>
      <vt:lpstr>The Wrong Focus</vt:lpstr>
      <vt:lpstr>Focus On Jesus</vt:lpstr>
      <vt:lpstr>Focus On Jesus</vt:lpstr>
      <vt:lpstr>Focus On Jesus</vt:lpstr>
      <vt:lpstr>Focus On Jesus</vt:lpstr>
      <vt:lpstr>Focus On Jesus</vt:lpstr>
      <vt:lpstr>PowerPoint Presentation</vt:lpstr>
      <vt:lpstr>Focus On Jesus</vt:lpstr>
      <vt:lpstr>Focus On Jesus</vt:lpstr>
      <vt:lpstr>Focus on Jesus</vt:lpstr>
      <vt:lpstr>Focus on Jesus</vt:lpstr>
      <vt:lpstr>Focus On Jesus</vt:lpstr>
      <vt:lpstr>Focus On Jesus</vt:lpstr>
      <vt:lpstr>Focus On Jesus</vt:lpstr>
      <vt:lpstr>Focus On Jesus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Losing Our Focus  On Jesus</dc:title>
  <dc:creator>Aarons</dc:creator>
  <cp:lastModifiedBy>Aarons</cp:lastModifiedBy>
  <cp:revision>6</cp:revision>
  <dcterms:created xsi:type="dcterms:W3CDTF">2015-05-04T01:11:48Z</dcterms:created>
  <dcterms:modified xsi:type="dcterms:W3CDTF">2015-05-04T01:48:57Z</dcterms:modified>
</cp:coreProperties>
</file>