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6" autoAdjust="0"/>
    <p:restoredTop sz="86435" autoAdjust="0"/>
  </p:normalViewPr>
  <p:slideViewPr>
    <p:cSldViewPr>
      <p:cViewPr varScale="1">
        <p:scale>
          <a:sx n="96" d="100"/>
          <a:sy n="96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7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315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412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5721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23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1361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403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272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9331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1259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902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83C14-CF55-4856-B6CF-70A3945E8C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6D9D-3AB2-4312-95D9-599F4ADA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Jesus Said: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“</a:t>
            </a:r>
            <a:r>
              <a:rPr lang="en-US" sz="8000" dirty="0" smtClean="0"/>
              <a:t>Follow Me”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286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Let us see what that involves.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17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/>
          <a:lstStyle/>
          <a:p>
            <a:r>
              <a:rPr lang="en-US" dirty="0"/>
              <a:t>"Afar Off"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Matthew 26:58 …but Peter stood afar off” </a:t>
            </a:r>
            <a:endParaRPr lang="en-US" dirty="0" smtClean="0"/>
          </a:p>
          <a:p>
            <a:r>
              <a:rPr lang="en-US" dirty="0" smtClean="0"/>
              <a:t>This could have been because of a lack </a:t>
            </a:r>
            <a:r>
              <a:rPr lang="en-US" dirty="0" smtClean="0"/>
              <a:t>of </a:t>
            </a:r>
            <a:r>
              <a:rPr lang="en-US" dirty="0" smtClean="0"/>
              <a:t>commitment.</a:t>
            </a:r>
          </a:p>
          <a:p>
            <a:r>
              <a:rPr lang="en-US" dirty="0" smtClean="0"/>
              <a:t>It could be because Peter </a:t>
            </a:r>
            <a:r>
              <a:rPr lang="en-US" dirty="0" smtClean="0"/>
              <a:t>feared the same treatment?</a:t>
            </a:r>
          </a:p>
          <a:p>
            <a:r>
              <a:rPr lang="en-US" dirty="0" smtClean="0"/>
              <a:t>Too many who claim to be Christians are unwilling to confess His name in public and in their social circles.</a:t>
            </a:r>
          </a:p>
          <a:p>
            <a:r>
              <a:rPr lang="en-US" dirty="0" smtClean="0"/>
              <a:t>Sadly, many of your closest friends do not even know  you go to church, which church you go to, what that church teaches, and they do not know you are even a Christian.  </a:t>
            </a:r>
          </a:p>
          <a:p>
            <a:r>
              <a:rPr lang="en-US" dirty="0" smtClean="0"/>
              <a:t>If that is the case, you have forfeited your right to be called a Christian. </a:t>
            </a:r>
          </a:p>
          <a:p>
            <a:r>
              <a:rPr lang="en-US" dirty="0" smtClean="0"/>
              <a:t>Titus 1:16  “they profess to know Christ, but their deeds deny Him”.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78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Conclusion: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of these would describe you as a follower of Christ? 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we say like Caleb, "I wholly follow the Lord my God?" </a:t>
            </a:r>
            <a:endParaRPr lang="en-US" dirty="0" smtClean="0"/>
          </a:p>
          <a:p>
            <a:r>
              <a:rPr lang="en-US" dirty="0" smtClean="0"/>
              <a:t>Can we be honest with ourselves and say that we truly follow Christ and the evidence is seen by others?</a:t>
            </a:r>
          </a:p>
          <a:p>
            <a:r>
              <a:rPr lang="en-US" dirty="0" smtClean="0"/>
              <a:t>What kind of follower are you?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688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638800"/>
          </a:xfrm>
        </p:spPr>
        <p:txBody>
          <a:bodyPr/>
          <a:lstStyle/>
          <a:p>
            <a:r>
              <a:rPr lang="en-US" dirty="0" smtClean="0"/>
              <a:t>Matthew </a:t>
            </a:r>
            <a:r>
              <a:rPr lang="en-US" dirty="0" smtClean="0"/>
              <a:t>10:37-39 "..he that doth not take up his cross and follow me is not </a:t>
            </a:r>
            <a:r>
              <a:rPr lang="en-US" dirty="0" smtClean="0"/>
              <a:t>worthy </a:t>
            </a:r>
            <a:r>
              <a:rPr lang="en-US" dirty="0" smtClean="0"/>
              <a:t>of me." </a:t>
            </a:r>
          </a:p>
          <a:p>
            <a:r>
              <a:rPr lang="en-US" dirty="0" smtClean="0"/>
              <a:t>Matthew </a:t>
            </a:r>
            <a:r>
              <a:rPr lang="en-US" dirty="0" smtClean="0"/>
              <a:t>16:24-27 "...come after me...deny himself...follow me." </a:t>
            </a:r>
            <a:endParaRPr lang="en-US" dirty="0" smtClean="0"/>
          </a:p>
          <a:p>
            <a:r>
              <a:rPr lang="en-US" dirty="0" smtClean="0"/>
              <a:t>We are commanded to follow Jesus and we are commanded to not follow other things.</a:t>
            </a:r>
          </a:p>
          <a:p>
            <a:r>
              <a:rPr lang="en-US" dirty="0" smtClean="0"/>
              <a:t>Who or how do you follow?</a:t>
            </a:r>
            <a:endParaRPr lang="en-US" dirty="0" smtClean="0"/>
          </a:p>
          <a:p>
            <a:r>
              <a:rPr lang="en-US" dirty="0" smtClean="0"/>
              <a:t>Let us look at some types of followers.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23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Wholly Followed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Numbers </a:t>
            </a:r>
            <a:r>
              <a:rPr lang="en-US" dirty="0" smtClean="0"/>
              <a:t>32:9-14 Joshua and Caleb "wholly followed." </a:t>
            </a:r>
          </a:p>
          <a:p>
            <a:r>
              <a:rPr lang="en-US" dirty="0" smtClean="0"/>
              <a:t>Joshua </a:t>
            </a:r>
            <a:r>
              <a:rPr lang="en-US" dirty="0" smtClean="0"/>
              <a:t>14:8 "I wholly followed the Lord my God" (Caleb) </a:t>
            </a:r>
            <a:endParaRPr lang="en-US" dirty="0" smtClean="0"/>
          </a:p>
          <a:p>
            <a:r>
              <a:rPr lang="en-US" dirty="0" smtClean="0"/>
              <a:t>This is similar to Paul speaking of keeping the faith in 2 Timothy 4:7.</a:t>
            </a:r>
          </a:p>
          <a:p>
            <a:r>
              <a:rPr lang="en-US" dirty="0" smtClean="0"/>
              <a:t>Wholly does not mean partially or a little.</a:t>
            </a:r>
          </a:p>
          <a:p>
            <a:r>
              <a:rPr lang="en-US" dirty="0" smtClean="0"/>
              <a:t>If Jesus gave it all for you, should you not give all for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691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3"/>
            <a:ext cx="8229600" cy="814057"/>
          </a:xfrm>
        </p:spPr>
        <p:txBody>
          <a:bodyPr/>
          <a:lstStyle/>
          <a:p>
            <a:r>
              <a:rPr lang="en-US" dirty="0"/>
              <a:t>"At Once"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4:18-20 "at once they left their nets and followed." </a:t>
            </a:r>
          </a:p>
          <a:p>
            <a:r>
              <a:rPr lang="en-US" dirty="0" smtClean="0"/>
              <a:t>Even </a:t>
            </a:r>
            <a:r>
              <a:rPr lang="en-US" dirty="0" smtClean="0"/>
              <a:t>when it involves our means of </a:t>
            </a:r>
            <a:r>
              <a:rPr lang="en-US" dirty="0" smtClean="0"/>
              <a:t>livelihood </a:t>
            </a:r>
            <a:r>
              <a:rPr lang="en-US" dirty="0" smtClean="0"/>
              <a:t>or way of life. </a:t>
            </a:r>
            <a:endParaRPr lang="en-US" dirty="0" smtClean="0"/>
          </a:p>
          <a:p>
            <a:r>
              <a:rPr lang="en-US" dirty="0" smtClean="0"/>
              <a:t>Change is difficult for everyone.</a:t>
            </a:r>
          </a:p>
          <a:p>
            <a:r>
              <a:rPr lang="en-US" dirty="0" smtClean="0"/>
              <a:t>People get into routines and do not leave them, even if they realize that the change would be good.</a:t>
            </a:r>
          </a:p>
          <a:p>
            <a:r>
              <a:rPr lang="en-US" dirty="0" smtClean="0"/>
              <a:t>There may be some valid reasons for a person to not want to change things, but when the evidence suggests that it is beneficial, it is foolish to not do what is best for you.</a:t>
            </a:r>
          </a:p>
          <a:p>
            <a:r>
              <a:rPr lang="en-US" dirty="0" smtClean="0"/>
              <a:t>i.e. Diet, Exercise, attending church, studying your Bible.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8138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"Wherever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8:19 "I will follow wherever you go." </a:t>
            </a:r>
          </a:p>
          <a:p>
            <a:r>
              <a:rPr lang="en-US" dirty="0" smtClean="0"/>
              <a:t>Even </a:t>
            </a:r>
            <a:r>
              <a:rPr lang="en-US" dirty="0" smtClean="0"/>
              <a:t>when we don't understand where or why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Abraham believed God, and immediately left his fathers people to go to a place he did not know.</a:t>
            </a:r>
          </a:p>
          <a:p>
            <a:r>
              <a:rPr lang="en-US" dirty="0" smtClean="0"/>
              <a:t>Ruth told Naomi that she would follow her and do what she did, including worshipping the God Naomi served.</a:t>
            </a:r>
          </a:p>
          <a:p>
            <a:r>
              <a:rPr lang="en-US" dirty="0" smtClean="0"/>
              <a:t>The unwillingness to follow destroys more relationships that we can imagine.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4365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"Left All"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19:27 "...we have left all." </a:t>
            </a:r>
          </a:p>
          <a:p>
            <a:r>
              <a:rPr lang="en-US" dirty="0" smtClean="0"/>
              <a:t>We must be willing </a:t>
            </a:r>
            <a:r>
              <a:rPr lang="en-US" dirty="0" smtClean="0"/>
              <a:t>to leave all that the Lord demands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 would be worldliness, sin, and perhaps friends and family.</a:t>
            </a:r>
          </a:p>
          <a:p>
            <a:r>
              <a:rPr lang="en-US" dirty="0" smtClean="0"/>
              <a:t>In the end, if we continue faithfully it will be worth it all. </a:t>
            </a:r>
          </a:p>
          <a:p>
            <a:r>
              <a:rPr lang="en-US" dirty="0" smtClean="0"/>
              <a:t>The rich young ruler was sad when Jesus asked him to give all and follow Him.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31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Partial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Just like the rich </a:t>
            </a:r>
            <a:r>
              <a:rPr lang="en-US" dirty="0" smtClean="0"/>
              <a:t>young </a:t>
            </a:r>
            <a:r>
              <a:rPr lang="en-US" dirty="0" smtClean="0"/>
              <a:t>ruler most will </a:t>
            </a:r>
            <a:r>
              <a:rPr lang="en-US" dirty="0" smtClean="0"/>
              <a:t>follow up to a point. </a:t>
            </a:r>
            <a:endParaRPr lang="en-US" dirty="0" smtClean="0"/>
          </a:p>
          <a:p>
            <a:r>
              <a:rPr lang="en-US" dirty="0" smtClean="0"/>
              <a:t>Until it becomes inconvenient.</a:t>
            </a:r>
          </a:p>
          <a:p>
            <a:r>
              <a:rPr lang="en-US" dirty="0" smtClean="0"/>
              <a:t>When service to God becomes bothersome or interferes with our fun and pleasure.</a:t>
            </a:r>
          </a:p>
          <a:p>
            <a:r>
              <a:rPr lang="en-US" dirty="0" smtClean="0"/>
              <a:t>Most people are not willing to give up the world.</a:t>
            </a:r>
          </a:p>
          <a:p>
            <a:r>
              <a:rPr lang="en-US" dirty="0" smtClean="0"/>
              <a:t>“We now have a generation that has come to follow Christ without giving up the world” </a:t>
            </a:r>
            <a:r>
              <a:rPr lang="en-US" dirty="0" err="1" smtClean="0"/>
              <a:t>A.W.Tozer</a:t>
            </a:r>
            <a:r>
              <a:rPr lang="en-US" dirty="0" smtClean="0"/>
              <a:t> (1827-1963)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66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Hungry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smtClean="0"/>
              <a:t>6:26 they sought Him because He fed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we are to hunger and seek after righteousness, this is not talking about that.</a:t>
            </a:r>
          </a:p>
          <a:p>
            <a:r>
              <a:rPr lang="en-US" dirty="0" smtClean="0"/>
              <a:t>Most people are looking </a:t>
            </a:r>
            <a:r>
              <a:rPr lang="en-US" dirty="0" smtClean="0"/>
              <a:t>for satisfaction of physical and social </a:t>
            </a:r>
            <a:r>
              <a:rPr lang="en-US" dirty="0" smtClean="0"/>
              <a:t>needs.</a:t>
            </a:r>
          </a:p>
          <a:p>
            <a:r>
              <a:rPr lang="en-US" dirty="0" smtClean="0"/>
              <a:t>That is why some churches in town have lots of cars outside their building and why some have very few.</a:t>
            </a:r>
          </a:p>
          <a:p>
            <a:r>
              <a:rPr lang="en-US" dirty="0" smtClean="0"/>
              <a:t>When people come together to have fun, they are pleasing themselves.</a:t>
            </a:r>
          </a:p>
          <a:p>
            <a:r>
              <a:rPr lang="en-US" dirty="0" smtClean="0"/>
              <a:t>They should be seeking to please God.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2172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"But First"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Luke. </a:t>
            </a:r>
            <a:r>
              <a:rPr lang="en-US" dirty="0" smtClean="0"/>
              <a:t>9:59-62 </a:t>
            </a:r>
            <a:r>
              <a:rPr lang="en-US" dirty="0" smtClean="0"/>
              <a:t>…let me bury my father and another said let me say goodbye to those at home.</a:t>
            </a:r>
          </a:p>
          <a:p>
            <a:r>
              <a:rPr lang="en-US" dirty="0" smtClean="0"/>
              <a:t>As </a:t>
            </a:r>
            <a:r>
              <a:rPr lang="en-US" dirty="0" smtClean="0"/>
              <a:t>long as following doesn't conflict with something else. </a:t>
            </a:r>
            <a:endParaRPr lang="en-US" dirty="0" smtClean="0"/>
          </a:p>
          <a:p>
            <a:r>
              <a:rPr lang="en-US" dirty="0" smtClean="0"/>
              <a:t>This is holding onto the things of this world as we read in 1 John 2:15-16.  “all that is in the world will perish”.</a:t>
            </a:r>
          </a:p>
          <a:p>
            <a:r>
              <a:rPr lang="en-US" dirty="0" smtClean="0"/>
              <a:t>Would we be willing to give up these things for the sake of spending eternity with God?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18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805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Jesus Said:  “Follow Me”</vt:lpstr>
      <vt:lpstr>Introduction</vt:lpstr>
      <vt:lpstr>Wholly Followed</vt:lpstr>
      <vt:lpstr>"At Once"</vt:lpstr>
      <vt:lpstr>"Wherever You Go"</vt:lpstr>
      <vt:lpstr>"Left All"</vt:lpstr>
      <vt:lpstr>Partial</vt:lpstr>
      <vt:lpstr>Hungry</vt:lpstr>
      <vt:lpstr>"But First"</vt:lpstr>
      <vt:lpstr>"Afar Off"</vt:lpstr>
      <vt:lpstr>Conclusion: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Said: “Follow Me”</dc:title>
  <dc:creator>Aarons</dc:creator>
  <cp:lastModifiedBy>Aarons</cp:lastModifiedBy>
  <cp:revision>7</cp:revision>
  <dcterms:created xsi:type="dcterms:W3CDTF">2016-11-10T20:54:50Z</dcterms:created>
  <dcterms:modified xsi:type="dcterms:W3CDTF">2016-11-17T15:49:14Z</dcterms:modified>
</cp:coreProperties>
</file>