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70" r:id="rId5"/>
    <p:sldId id="269" r:id="rId6"/>
    <p:sldId id="268" r:id="rId7"/>
    <p:sldId id="267" r:id="rId8"/>
    <p:sldId id="266" r:id="rId9"/>
    <p:sldId id="265" r:id="rId10"/>
    <p:sldId id="264" r:id="rId11"/>
    <p:sldId id="263" r:id="rId12"/>
    <p:sldId id="262" r:id="rId13"/>
    <p:sldId id="261"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3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4F212-6ED7-4C1F-A69D-181DCA121CA4}" type="datetimeFigureOut">
              <a:rPr lang="en-US" smtClean="0"/>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76D31-7D2C-466E-9277-ED2DFB9625C5}" type="slidenum">
              <a:rPr lang="en-US" smtClean="0"/>
              <a:t>‹#›</a:t>
            </a:fld>
            <a:endParaRPr lang="en-US"/>
          </a:p>
        </p:txBody>
      </p:sp>
    </p:spTree>
    <p:extLst>
      <p:ext uri="{BB962C8B-B14F-4D97-AF65-F5344CB8AC3E}">
        <p14:creationId xmlns:p14="http://schemas.microsoft.com/office/powerpoint/2010/main" val="334142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refers to those who recognize God and are striving to stand before Him in purity and righteousness.  This does not refer to those who do not regard God in their physical life.  They will not stand in the day of judgment.</a:t>
            </a:r>
            <a:endParaRPr lang="en-US" dirty="0"/>
          </a:p>
        </p:txBody>
      </p:sp>
      <p:sp>
        <p:nvSpPr>
          <p:cNvPr id="4" name="Slide Number Placeholder 3"/>
          <p:cNvSpPr>
            <a:spLocks noGrp="1"/>
          </p:cNvSpPr>
          <p:nvPr>
            <p:ph type="sldNum" sz="quarter" idx="10"/>
          </p:nvPr>
        </p:nvSpPr>
        <p:spPr/>
        <p:txBody>
          <a:bodyPr/>
          <a:lstStyle/>
          <a:p>
            <a:fld id="{83D76D31-7D2C-466E-9277-ED2DFB9625C5}" type="slidenum">
              <a:rPr lang="en-US" smtClean="0"/>
              <a:t>5</a:t>
            </a:fld>
            <a:endParaRPr lang="en-US"/>
          </a:p>
        </p:txBody>
      </p:sp>
    </p:spTree>
    <p:extLst>
      <p:ext uri="{BB962C8B-B14F-4D97-AF65-F5344CB8AC3E}">
        <p14:creationId xmlns:p14="http://schemas.microsoft.com/office/powerpoint/2010/main" val="27533177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2/8/2013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2/8/2013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2/8/2013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2/8/2013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6177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lnSpcReduction="10000"/>
          </a:bodyPr>
          <a:lstStyle/>
          <a:p>
            <a:r>
              <a:rPr lang="en-US" sz="3200" dirty="0"/>
              <a:t>Matt. 18:21-35 – Jesus teaches a basic principle of </a:t>
            </a:r>
            <a:r>
              <a:rPr lang="en-US" sz="3200" dirty="0" smtClean="0"/>
              <a:t>forgiveness</a:t>
            </a:r>
            <a:endParaRPr lang="en-US" sz="3200" dirty="0"/>
          </a:p>
          <a:p>
            <a:r>
              <a:rPr lang="en-US" sz="3200" dirty="0"/>
              <a:t>Luke 17:3-4 – Jesus teaches a basic principle of </a:t>
            </a:r>
            <a:r>
              <a:rPr lang="en-US" sz="3200" dirty="0" smtClean="0"/>
              <a:t>forgiveness</a:t>
            </a:r>
            <a:endParaRPr lang="en-US" sz="3200" dirty="0"/>
          </a:p>
          <a:p>
            <a:r>
              <a:rPr lang="en-US" sz="3200" dirty="0"/>
              <a:t>Eph. 4:32 – Paul teaches a basic principle of </a:t>
            </a:r>
            <a:r>
              <a:rPr lang="en-US" sz="3200" dirty="0" smtClean="0"/>
              <a:t>forgiveness</a:t>
            </a:r>
          </a:p>
          <a:p>
            <a:pPr marL="0" indent="0" algn="ctr">
              <a:buNone/>
            </a:pPr>
            <a:r>
              <a:rPr lang="en-US" sz="3200" dirty="0"/>
              <a:t>As we look at each of these principles do we apply them as necessary?</a:t>
            </a:r>
          </a:p>
          <a:p>
            <a:pPr marL="0" indent="0">
              <a:buNone/>
            </a:pPr>
            <a:endParaRPr lang="en-US" sz="3200" dirty="0"/>
          </a:p>
        </p:txBody>
      </p:sp>
    </p:spTree>
    <p:extLst>
      <p:ext uri="{BB962C8B-B14F-4D97-AF65-F5344CB8AC3E}">
        <p14:creationId xmlns:p14="http://schemas.microsoft.com/office/powerpoint/2010/main" val="388324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fontScale="92500" lnSpcReduction="10000"/>
          </a:bodyPr>
          <a:lstStyle/>
          <a:p>
            <a:pPr marL="0" indent="0">
              <a:buNone/>
            </a:pPr>
            <a:r>
              <a:rPr lang="en-US" sz="3200" dirty="0"/>
              <a:t>The first principle is one of readiness to forgive</a:t>
            </a:r>
            <a:r>
              <a:rPr lang="en-US" sz="3200" dirty="0" smtClean="0"/>
              <a:t>.</a:t>
            </a:r>
            <a:endParaRPr lang="en-US" sz="3200" dirty="0"/>
          </a:p>
          <a:p>
            <a:r>
              <a:rPr lang="en-US" sz="3200" dirty="0"/>
              <a:t>Matt. 18:21-35 – forgiveness should be abundant and readily given, forgiveness must be from the </a:t>
            </a:r>
            <a:r>
              <a:rPr lang="en-US" sz="3200" dirty="0" smtClean="0"/>
              <a:t>heart</a:t>
            </a:r>
            <a:endParaRPr lang="en-US" sz="3200" dirty="0"/>
          </a:p>
          <a:p>
            <a:r>
              <a:rPr lang="en-US" sz="3200" dirty="0"/>
              <a:t>2 Tim. 4:16 – Paul had forgiveness in his heart – Acts </a:t>
            </a:r>
            <a:r>
              <a:rPr lang="en-US" sz="3200" dirty="0" smtClean="0"/>
              <a:t>7:60</a:t>
            </a:r>
            <a:endParaRPr lang="en-US" sz="3200" dirty="0"/>
          </a:p>
          <a:p>
            <a:r>
              <a:rPr lang="en-US" sz="3200" dirty="0"/>
              <a:t>Gen. 50:15-21 – Joseph is an example of this principle</a:t>
            </a:r>
          </a:p>
          <a:p>
            <a:pPr marL="0" indent="0">
              <a:buNone/>
            </a:pPr>
            <a:endParaRPr lang="en-US" sz="3200" dirty="0" smtClean="0"/>
          </a:p>
        </p:txBody>
      </p:sp>
    </p:spTree>
    <p:extLst>
      <p:ext uri="{BB962C8B-B14F-4D97-AF65-F5344CB8AC3E}">
        <p14:creationId xmlns:p14="http://schemas.microsoft.com/office/powerpoint/2010/main" val="2618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fontScale="92500" lnSpcReduction="10000"/>
          </a:bodyPr>
          <a:lstStyle/>
          <a:p>
            <a:pPr marL="0" indent="0">
              <a:buNone/>
            </a:pPr>
            <a:r>
              <a:rPr lang="en-US" sz="3200" dirty="0"/>
              <a:t>The second principle involves order</a:t>
            </a:r>
            <a:r>
              <a:rPr lang="en-US" sz="3200" dirty="0" smtClean="0"/>
              <a:t>.</a:t>
            </a:r>
            <a:endParaRPr lang="en-US" sz="3200" dirty="0"/>
          </a:p>
          <a:p>
            <a:r>
              <a:rPr lang="en-US" sz="3200" dirty="0" smtClean="0"/>
              <a:t>Luke </a:t>
            </a:r>
            <a:r>
              <a:rPr lang="en-US" sz="3200" dirty="0"/>
              <a:t>17:3-4 – rebuke, if he repents </a:t>
            </a:r>
            <a:r>
              <a:rPr lang="en-US" sz="3200" dirty="0" smtClean="0"/>
              <a:t>forgive</a:t>
            </a:r>
            <a:endParaRPr lang="en-US" sz="3200" dirty="0"/>
          </a:p>
          <a:p>
            <a:r>
              <a:rPr lang="en-US" sz="3200" dirty="0" smtClean="0"/>
              <a:t>Matt</a:t>
            </a:r>
            <a:r>
              <a:rPr lang="en-US" sz="3200" dirty="0"/>
              <a:t>. 18:15-17 – go to him, if he hears you have </a:t>
            </a:r>
            <a:r>
              <a:rPr lang="en-US" sz="3200" dirty="0" smtClean="0"/>
              <a:t>gained</a:t>
            </a:r>
            <a:endParaRPr lang="en-US" sz="3200" dirty="0"/>
          </a:p>
          <a:p>
            <a:r>
              <a:rPr lang="en-US" sz="3200" dirty="0" smtClean="0"/>
              <a:t>Eph</a:t>
            </a:r>
            <a:r>
              <a:rPr lang="en-US" sz="3200" dirty="0"/>
              <a:t>. 4:26 – anger must not lead to sin – wrath and </a:t>
            </a:r>
            <a:r>
              <a:rPr lang="en-US" sz="3200" dirty="0" smtClean="0"/>
              <a:t>hatred</a:t>
            </a:r>
            <a:endParaRPr lang="en-US" sz="3200" dirty="0"/>
          </a:p>
          <a:p>
            <a:r>
              <a:rPr lang="en-US" sz="3200" dirty="0"/>
              <a:t>Rom. 12:19-21 – we must remember that God will avenge all things</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77578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fontScale="92500" lnSpcReduction="20000"/>
          </a:bodyPr>
          <a:lstStyle/>
          <a:p>
            <a:pPr marL="0" indent="0">
              <a:buNone/>
            </a:pPr>
            <a:r>
              <a:rPr lang="en-US" sz="3200" dirty="0"/>
              <a:t>The third principle is forgiving as we have been forgiven</a:t>
            </a:r>
            <a:r>
              <a:rPr lang="en-US" sz="3200" dirty="0" smtClean="0"/>
              <a:t>.</a:t>
            </a:r>
            <a:endParaRPr lang="en-US" sz="3200" dirty="0"/>
          </a:p>
          <a:p>
            <a:r>
              <a:rPr lang="en-US" sz="3200" dirty="0"/>
              <a:t>Eph. 4:32 – tender hearted and </a:t>
            </a:r>
            <a:r>
              <a:rPr lang="en-US" sz="3200" dirty="0" smtClean="0"/>
              <a:t>forgiving</a:t>
            </a:r>
            <a:endParaRPr lang="en-US" sz="3200" dirty="0"/>
          </a:p>
          <a:p>
            <a:r>
              <a:rPr lang="en-US" sz="3200" dirty="0"/>
              <a:t>Mark 11:25-26 – forgive for </a:t>
            </a:r>
            <a:r>
              <a:rPr lang="en-US" sz="3200" dirty="0" smtClean="0"/>
              <a:t>forgiveness</a:t>
            </a:r>
            <a:endParaRPr lang="en-US" sz="3200" dirty="0"/>
          </a:p>
          <a:p>
            <a:r>
              <a:rPr lang="en-US" sz="3200" dirty="0"/>
              <a:t>Col. 3:12-13 – just as we have forgiveness we must </a:t>
            </a:r>
            <a:r>
              <a:rPr lang="en-US" sz="3200" dirty="0" smtClean="0"/>
              <a:t>forgive</a:t>
            </a:r>
            <a:endParaRPr lang="en-US" sz="3200" dirty="0"/>
          </a:p>
          <a:p>
            <a:r>
              <a:rPr lang="en-US" sz="3200" dirty="0"/>
              <a:t>Matt. 6:12 – Jesus teaches this in our </a:t>
            </a:r>
            <a:r>
              <a:rPr lang="en-US" sz="3200" dirty="0" smtClean="0"/>
              <a:t>prayers</a:t>
            </a:r>
            <a:endParaRPr lang="en-US" sz="3200" dirty="0"/>
          </a:p>
          <a:p>
            <a:r>
              <a:rPr lang="en-US" sz="3200" dirty="0"/>
              <a:t>Luke 24:34 – Jesus demonstrates this</a:t>
            </a:r>
          </a:p>
          <a:p>
            <a:pPr marL="0" indent="0">
              <a:buNone/>
            </a:pPr>
            <a:endParaRPr lang="en-US" sz="3200" dirty="0"/>
          </a:p>
        </p:txBody>
      </p:sp>
    </p:spTree>
    <p:extLst>
      <p:ext uri="{BB962C8B-B14F-4D97-AF65-F5344CB8AC3E}">
        <p14:creationId xmlns:p14="http://schemas.microsoft.com/office/powerpoint/2010/main" val="18212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a:bodyPr>
          <a:lstStyle/>
          <a:p>
            <a:pPr marL="0" indent="0">
              <a:buNone/>
            </a:pPr>
            <a:r>
              <a:rPr lang="en-US" sz="3200" dirty="0"/>
              <a:t>Forgiveness can be difficult.  </a:t>
            </a:r>
            <a:endParaRPr lang="en-US" sz="3200" dirty="0" smtClean="0"/>
          </a:p>
          <a:p>
            <a:pPr marL="0" indent="0">
              <a:buNone/>
            </a:pPr>
            <a:r>
              <a:rPr lang="en-US" sz="3200" dirty="0" smtClean="0"/>
              <a:t>We </a:t>
            </a:r>
            <a:r>
              <a:rPr lang="en-US" sz="3200" dirty="0"/>
              <a:t>can say “I forgive you” and still hold a grudge.  Is that forgiveness?  </a:t>
            </a:r>
            <a:endParaRPr lang="en-US" sz="3200" dirty="0" smtClean="0"/>
          </a:p>
          <a:p>
            <a:pPr marL="0" indent="0">
              <a:buNone/>
            </a:pPr>
            <a:r>
              <a:rPr lang="en-US" sz="3200" dirty="0" smtClean="0"/>
              <a:t>We </a:t>
            </a:r>
            <a:r>
              <a:rPr lang="en-US" sz="3200" dirty="0"/>
              <a:t>can refuse to forgive when asked.  </a:t>
            </a:r>
            <a:endParaRPr lang="en-US" sz="3200" dirty="0" smtClean="0"/>
          </a:p>
          <a:p>
            <a:pPr marL="0" indent="0">
              <a:buNone/>
            </a:pPr>
            <a:r>
              <a:rPr lang="en-US" sz="3200" dirty="0" smtClean="0"/>
              <a:t>We </a:t>
            </a:r>
            <a:r>
              <a:rPr lang="en-US" sz="3200" dirty="0"/>
              <a:t>must seek forgiveness and be ready to forgive.</a:t>
            </a:r>
          </a:p>
        </p:txBody>
      </p:sp>
    </p:spTree>
    <p:extLst>
      <p:ext uri="{BB962C8B-B14F-4D97-AF65-F5344CB8AC3E}">
        <p14:creationId xmlns:p14="http://schemas.microsoft.com/office/powerpoint/2010/main" val="315562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lnSpcReduction="10000"/>
          </a:bodyPr>
          <a:lstStyle/>
          <a:p>
            <a:pPr marL="0" indent="0">
              <a:buNone/>
            </a:pPr>
            <a:r>
              <a:rPr lang="en-US" sz="3200" dirty="0"/>
              <a:t>What does forgive mean?  </a:t>
            </a:r>
          </a:p>
          <a:p>
            <a:pPr marL="0" indent="0">
              <a:buNone/>
            </a:pPr>
            <a:r>
              <a:rPr lang="en-US" sz="3200" dirty="0"/>
              <a:t>It has several definitions: </a:t>
            </a:r>
          </a:p>
          <a:p>
            <a:pPr marL="457200" indent="-457200">
              <a:buFont typeface="+mj-lt"/>
              <a:buAutoNum type="arabicPeriod"/>
            </a:pPr>
            <a:r>
              <a:rPr lang="en-US" sz="3200" dirty="0" smtClean="0"/>
              <a:t>to </a:t>
            </a:r>
            <a:r>
              <a:rPr lang="en-US" sz="3200" dirty="0"/>
              <a:t>stop being angry about or resenting somebody or somebody's behavior</a:t>
            </a:r>
          </a:p>
          <a:p>
            <a:pPr marL="457200" indent="-457200">
              <a:buFont typeface="+mj-lt"/>
              <a:buAutoNum type="arabicPeriod"/>
            </a:pPr>
            <a:r>
              <a:rPr lang="en-US" sz="3200" dirty="0" smtClean="0"/>
              <a:t>to </a:t>
            </a:r>
            <a:r>
              <a:rPr lang="en-US" sz="3200" dirty="0"/>
              <a:t>excuse somebody for a mistake, misunderstanding, wrongdoing, or inappropriate behavior</a:t>
            </a:r>
          </a:p>
          <a:p>
            <a:pPr marL="457200" indent="-457200">
              <a:buFont typeface="+mj-lt"/>
              <a:buAutoNum type="arabicPeriod"/>
            </a:pPr>
            <a:r>
              <a:rPr lang="en-US" sz="3200" dirty="0" smtClean="0"/>
              <a:t>to </a:t>
            </a:r>
            <a:r>
              <a:rPr lang="en-US" sz="3200" dirty="0"/>
              <a:t>cancel an obligation such as a debt</a:t>
            </a:r>
          </a:p>
          <a:p>
            <a:endParaRPr lang="en-US" dirty="0"/>
          </a:p>
        </p:txBody>
      </p:sp>
    </p:spTree>
    <p:extLst>
      <p:ext uri="{BB962C8B-B14F-4D97-AF65-F5344CB8AC3E}">
        <p14:creationId xmlns:p14="http://schemas.microsoft.com/office/powerpoint/2010/main" val="194581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lnSpcReduction="10000"/>
          </a:bodyPr>
          <a:lstStyle/>
          <a:p>
            <a:pPr marL="0" indent="0">
              <a:buNone/>
            </a:pPr>
            <a:r>
              <a:rPr lang="en-US" sz="3200" dirty="0"/>
              <a:t>Forgiveness means</a:t>
            </a:r>
            <a:r>
              <a:rPr lang="en-US" sz="3200" dirty="0" smtClean="0"/>
              <a:t>:</a:t>
            </a:r>
            <a:endParaRPr lang="en-US" sz="3200" dirty="0"/>
          </a:p>
          <a:p>
            <a:pPr marL="514350" indent="-514350">
              <a:buFont typeface="+mj-lt"/>
              <a:buAutoNum type="arabicPeriod"/>
            </a:pPr>
            <a:r>
              <a:rPr lang="en-US" sz="3200" dirty="0" smtClean="0"/>
              <a:t>the </a:t>
            </a:r>
            <a:r>
              <a:rPr lang="en-US" sz="3200" dirty="0"/>
              <a:t>act of pardoning somebody for a mistake or wrongdoing</a:t>
            </a:r>
          </a:p>
          <a:p>
            <a:pPr marL="514350" indent="-514350">
              <a:buFont typeface="+mj-lt"/>
              <a:buAutoNum type="arabicPeriod"/>
            </a:pPr>
            <a:r>
              <a:rPr lang="en-US" sz="3200" dirty="0" smtClean="0"/>
              <a:t>the </a:t>
            </a:r>
            <a:r>
              <a:rPr lang="en-US" sz="3200" dirty="0"/>
              <a:t>tendency to forgive offenses readily and </a:t>
            </a:r>
            <a:r>
              <a:rPr lang="en-US" sz="3200" dirty="0" smtClean="0"/>
              <a:t>easily</a:t>
            </a:r>
            <a:endParaRPr lang="en-US" sz="3200" dirty="0"/>
          </a:p>
          <a:p>
            <a:pPr marL="0" indent="0" algn="ctr">
              <a:buNone/>
            </a:pPr>
            <a:r>
              <a:rPr lang="en-US" sz="3200" dirty="0"/>
              <a:t>In a quick examination do you possess these?  Are you able to forgive?  Is forgiveness part of your character?</a:t>
            </a:r>
          </a:p>
        </p:txBody>
      </p:sp>
    </p:spTree>
    <p:extLst>
      <p:ext uri="{BB962C8B-B14F-4D97-AF65-F5344CB8AC3E}">
        <p14:creationId xmlns:p14="http://schemas.microsoft.com/office/powerpoint/2010/main" val="34156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a:bodyPr>
          <a:lstStyle/>
          <a:p>
            <a:pPr marL="0" indent="0">
              <a:buNone/>
            </a:pPr>
            <a:r>
              <a:rPr lang="en-US" sz="3200" dirty="0"/>
              <a:t>If we are going to understand forgiveness we might begin with the forgiveness offered by God</a:t>
            </a:r>
            <a:r>
              <a:rPr lang="en-US" sz="3200" dirty="0" smtClean="0"/>
              <a:t>.</a:t>
            </a:r>
            <a:endParaRPr lang="en-US" sz="3200" dirty="0"/>
          </a:p>
          <a:p>
            <a:r>
              <a:rPr lang="en-US" sz="3200" dirty="0"/>
              <a:t>Psalm 130 – the psalmist speaks of the forgiveness offered by God</a:t>
            </a:r>
          </a:p>
          <a:p>
            <a:pPr marL="0" indent="0">
              <a:buNone/>
            </a:pPr>
            <a:endParaRPr lang="en-US" sz="3200" dirty="0"/>
          </a:p>
        </p:txBody>
      </p:sp>
    </p:spTree>
    <p:extLst>
      <p:ext uri="{BB962C8B-B14F-4D97-AF65-F5344CB8AC3E}">
        <p14:creationId xmlns:p14="http://schemas.microsoft.com/office/powerpoint/2010/main" val="179817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fontScale="92500" lnSpcReduction="20000"/>
          </a:bodyPr>
          <a:lstStyle/>
          <a:p>
            <a:pPr marL="0" indent="0" algn="ctr">
              <a:buNone/>
            </a:pPr>
            <a:r>
              <a:rPr lang="en-US" sz="3500" dirty="0"/>
              <a:t>The psalmist rightly points out that no one could stand without God’s forgiveness</a:t>
            </a:r>
            <a:r>
              <a:rPr lang="en-US" sz="3500" dirty="0" smtClean="0"/>
              <a:t>.</a:t>
            </a:r>
          </a:p>
          <a:p>
            <a:r>
              <a:rPr lang="en-US" sz="3500" dirty="0"/>
              <a:t>Lev. 4-6; Num. </a:t>
            </a:r>
            <a:r>
              <a:rPr lang="en-US" sz="3500" dirty="0" smtClean="0"/>
              <a:t>14-15</a:t>
            </a:r>
            <a:endParaRPr lang="en-US" sz="3500" dirty="0"/>
          </a:p>
          <a:p>
            <a:r>
              <a:rPr lang="en-US" sz="3500" dirty="0" smtClean="0"/>
              <a:t>Psalm </a:t>
            </a:r>
            <a:r>
              <a:rPr lang="en-US" sz="3500" dirty="0"/>
              <a:t>78:34-39 – the psalmist sings of God’s forgiveness</a:t>
            </a:r>
          </a:p>
          <a:p>
            <a:pPr marL="0" indent="0" algn="ctr">
              <a:buNone/>
            </a:pPr>
            <a:r>
              <a:rPr lang="en-US" sz="3500" dirty="0"/>
              <a:t>This forgiveness is only possible by God because only God could see forward to the perfect sacrifice of Jesus.</a:t>
            </a:r>
          </a:p>
          <a:p>
            <a:pPr marL="0" indent="0">
              <a:buNone/>
            </a:pPr>
            <a:endParaRPr lang="en-US" sz="3200" dirty="0"/>
          </a:p>
        </p:txBody>
      </p:sp>
    </p:spTree>
    <p:extLst>
      <p:ext uri="{BB962C8B-B14F-4D97-AF65-F5344CB8AC3E}">
        <p14:creationId xmlns:p14="http://schemas.microsoft.com/office/powerpoint/2010/main" val="39758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fontScale="92500" lnSpcReduction="10000"/>
          </a:bodyPr>
          <a:lstStyle/>
          <a:p>
            <a:pPr marL="0" indent="0">
              <a:buNone/>
            </a:pPr>
            <a:r>
              <a:rPr lang="en-US" sz="3200" dirty="0"/>
              <a:t>So as we realize that God alone can forgive sins we learn how we might have the forgiveness of our sins</a:t>
            </a:r>
            <a:r>
              <a:rPr lang="en-US" sz="3200" dirty="0" smtClean="0"/>
              <a:t>.</a:t>
            </a:r>
            <a:endParaRPr lang="en-US" sz="3200" dirty="0"/>
          </a:p>
          <a:p>
            <a:r>
              <a:rPr lang="en-US" sz="3200" dirty="0" smtClean="0"/>
              <a:t>Heb</a:t>
            </a:r>
            <a:r>
              <a:rPr lang="en-US" sz="3200" dirty="0"/>
              <a:t>. 9:23-28 – Jesus offered Himself once for all </a:t>
            </a:r>
            <a:r>
              <a:rPr lang="en-US" sz="3200" dirty="0" smtClean="0"/>
              <a:t>sins</a:t>
            </a:r>
            <a:endParaRPr lang="en-US" sz="3200" dirty="0"/>
          </a:p>
          <a:p>
            <a:r>
              <a:rPr lang="en-US" sz="3200" dirty="0" smtClean="0"/>
              <a:t>Rom</a:t>
            </a:r>
            <a:r>
              <a:rPr lang="en-US" sz="3200" dirty="0"/>
              <a:t>. 6:3-7 – we are baptized into His </a:t>
            </a:r>
            <a:r>
              <a:rPr lang="en-US" sz="3200" dirty="0" smtClean="0"/>
              <a:t>death</a:t>
            </a:r>
            <a:endParaRPr lang="en-US" sz="3200" dirty="0"/>
          </a:p>
          <a:p>
            <a:r>
              <a:rPr lang="en-US" sz="3200" dirty="0"/>
              <a:t>Acts 2:38 – repent and be baptized for the forgiveness of sins</a:t>
            </a:r>
          </a:p>
          <a:p>
            <a:pPr marL="0" indent="0">
              <a:buNone/>
            </a:pPr>
            <a:endParaRPr lang="en-US" sz="3200" dirty="0"/>
          </a:p>
        </p:txBody>
      </p:sp>
    </p:spTree>
    <p:extLst>
      <p:ext uri="{BB962C8B-B14F-4D97-AF65-F5344CB8AC3E}">
        <p14:creationId xmlns:p14="http://schemas.microsoft.com/office/powerpoint/2010/main" val="320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a:bodyPr>
          <a:lstStyle/>
          <a:p>
            <a:pPr marL="0" indent="0">
              <a:buNone/>
            </a:pPr>
            <a:r>
              <a:rPr lang="en-US" sz="3200" dirty="0"/>
              <a:t>After baptism</a:t>
            </a:r>
            <a:r>
              <a:rPr lang="en-US" sz="3200" dirty="0" smtClean="0"/>
              <a:t>:</a:t>
            </a:r>
            <a:endParaRPr lang="en-US" sz="3200" dirty="0"/>
          </a:p>
          <a:p>
            <a:r>
              <a:rPr lang="en-US" sz="3200" dirty="0"/>
              <a:t>Acts 8:22 – repent and pray for </a:t>
            </a:r>
            <a:r>
              <a:rPr lang="en-US" sz="3200" dirty="0" smtClean="0"/>
              <a:t>forgiveness</a:t>
            </a:r>
            <a:endParaRPr lang="en-US" sz="3200" dirty="0"/>
          </a:p>
          <a:p>
            <a:r>
              <a:rPr lang="en-US" sz="3200" dirty="0"/>
              <a:t>1 John 1:9 – He is faithful and just to </a:t>
            </a:r>
            <a:r>
              <a:rPr lang="en-US" sz="3200" dirty="0" smtClean="0"/>
              <a:t>forgive</a:t>
            </a:r>
            <a:endParaRPr lang="en-US" sz="3200" dirty="0"/>
          </a:p>
          <a:p>
            <a:r>
              <a:rPr lang="en-US" sz="3200" dirty="0" smtClean="0"/>
              <a:t>Heb</a:t>
            </a:r>
            <a:r>
              <a:rPr lang="en-US" sz="3200" dirty="0"/>
              <a:t>. 8:12 – He will remember them no </a:t>
            </a:r>
            <a:r>
              <a:rPr lang="en-US" sz="3200" dirty="0" smtClean="0"/>
              <a:t>more</a:t>
            </a:r>
            <a:endParaRPr lang="en-US" sz="3200" dirty="0"/>
          </a:p>
          <a:p>
            <a:pPr marL="0" indent="0">
              <a:buNone/>
            </a:pPr>
            <a:endParaRPr lang="en-US" sz="3200" dirty="0"/>
          </a:p>
        </p:txBody>
      </p:sp>
    </p:spTree>
    <p:extLst>
      <p:ext uri="{BB962C8B-B14F-4D97-AF65-F5344CB8AC3E}">
        <p14:creationId xmlns:p14="http://schemas.microsoft.com/office/powerpoint/2010/main" val="16801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a:bodyPr>
          <a:lstStyle/>
          <a:p>
            <a:pPr marL="0" indent="0" algn="ctr">
              <a:buNone/>
            </a:pPr>
            <a:r>
              <a:rPr lang="en-US" sz="3200" dirty="0"/>
              <a:t>We can see the characteristics of forgive and forgiveness, as defined by man, in God.</a:t>
            </a:r>
          </a:p>
          <a:p>
            <a:pPr marL="0" indent="0">
              <a:buNone/>
            </a:pPr>
            <a:endParaRPr lang="en-US" sz="3200" dirty="0" smtClean="0"/>
          </a:p>
          <a:p>
            <a:pPr marL="0" indent="0" algn="ctr">
              <a:buNone/>
            </a:pPr>
            <a:r>
              <a:rPr lang="en-US" sz="3200" dirty="0" smtClean="0"/>
              <a:t>Where </a:t>
            </a:r>
            <a:r>
              <a:rPr lang="en-US" sz="3200" dirty="0"/>
              <a:t>do we go to learn forgiveness?  </a:t>
            </a:r>
            <a:endParaRPr lang="en-US" sz="3200" dirty="0" smtClean="0"/>
          </a:p>
          <a:p>
            <a:pPr marL="0" indent="0" algn="ctr">
              <a:buNone/>
            </a:pPr>
            <a:r>
              <a:rPr lang="en-US" sz="3200" dirty="0" smtClean="0"/>
              <a:t>We </a:t>
            </a:r>
            <a:r>
              <a:rPr lang="en-US" sz="3200" dirty="0"/>
              <a:t>go to God.</a:t>
            </a:r>
          </a:p>
          <a:p>
            <a:pPr marL="0" indent="0">
              <a:buNone/>
            </a:pPr>
            <a:endParaRPr lang="en-US" sz="3200" dirty="0"/>
          </a:p>
        </p:txBody>
      </p:sp>
    </p:spTree>
    <p:extLst>
      <p:ext uri="{BB962C8B-B14F-4D97-AF65-F5344CB8AC3E}">
        <p14:creationId xmlns:p14="http://schemas.microsoft.com/office/powerpoint/2010/main" val="115258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990600" y="1828800"/>
            <a:ext cx="7162800" cy="4191000"/>
          </a:xfrm>
        </p:spPr>
        <p:txBody>
          <a:bodyPr>
            <a:normAutofit/>
          </a:bodyPr>
          <a:lstStyle/>
          <a:p>
            <a:pPr marL="0" indent="0" algn="ctr">
              <a:buNone/>
            </a:pPr>
            <a:endParaRPr lang="en-US" sz="3200" dirty="0" smtClean="0"/>
          </a:p>
          <a:p>
            <a:pPr marL="0" indent="0" algn="ctr">
              <a:buNone/>
            </a:pPr>
            <a:r>
              <a:rPr lang="en-US" sz="3200" dirty="0" smtClean="0"/>
              <a:t>Can </a:t>
            </a:r>
            <a:r>
              <a:rPr lang="en-US" sz="3200" dirty="0"/>
              <a:t>we forgive?  </a:t>
            </a:r>
            <a:endParaRPr lang="en-US" sz="3200" dirty="0" smtClean="0"/>
          </a:p>
          <a:p>
            <a:pPr marL="0" indent="0" algn="ctr">
              <a:buNone/>
            </a:pPr>
            <a:r>
              <a:rPr lang="en-US" sz="3200" dirty="0" smtClean="0"/>
              <a:t>Do </a:t>
            </a:r>
            <a:r>
              <a:rPr lang="en-US" sz="3200" dirty="0"/>
              <a:t>we have forgiveness in our hearts</a:t>
            </a:r>
            <a:r>
              <a:rPr lang="en-US" sz="3200" dirty="0" smtClean="0"/>
              <a:t>?</a:t>
            </a:r>
            <a:endParaRPr lang="en-US" sz="3200" dirty="0"/>
          </a:p>
          <a:p>
            <a:pPr marL="0" indent="0" algn="ctr">
              <a:buNone/>
            </a:pPr>
            <a:r>
              <a:rPr lang="en-US" sz="3200" dirty="0"/>
              <a:t>As Christians we must possess these.</a:t>
            </a:r>
          </a:p>
          <a:p>
            <a:pPr marL="0" indent="0">
              <a:buNone/>
            </a:pPr>
            <a:endParaRPr lang="en-US" sz="3200" dirty="0" smtClean="0"/>
          </a:p>
        </p:txBody>
      </p:sp>
    </p:spTree>
    <p:extLst>
      <p:ext uri="{BB962C8B-B14F-4D97-AF65-F5344CB8AC3E}">
        <p14:creationId xmlns:p14="http://schemas.microsoft.com/office/powerpoint/2010/main" val="316745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TotalTime>
  <Words>611</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PowerPoint Presentation</vt:lpstr>
      <vt:lpstr>Forgiveness</vt:lpstr>
      <vt:lpstr>Forgiveness</vt:lpstr>
      <vt:lpstr>Forgiveness</vt:lpstr>
      <vt:lpstr>Forgiveness</vt:lpstr>
      <vt:lpstr>Forgiveness</vt:lpstr>
      <vt:lpstr>Forgiveness</vt:lpstr>
      <vt:lpstr>Forgiveness</vt:lpstr>
      <vt:lpstr>Forgiveness</vt:lpstr>
      <vt:lpstr>Forgiveness</vt:lpstr>
      <vt:lpstr>Forgiveness</vt:lpstr>
      <vt:lpstr>Forgiveness</vt:lpstr>
      <vt:lpstr>Forgiveness</vt:lpstr>
      <vt:lpstr>Forgiveness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Chip</dc:creator>
  <cp:lastModifiedBy>Chip</cp:lastModifiedBy>
  <cp:revision>2</cp:revision>
  <dcterms:created xsi:type="dcterms:W3CDTF">2006-08-16T00:00:00Z</dcterms:created>
  <dcterms:modified xsi:type="dcterms:W3CDTF">2013-02-09T04:45:35Z</dcterms:modified>
</cp:coreProperties>
</file>