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5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2" autoAdjust="0"/>
    <p:restoredTop sz="86462" autoAdjust="0"/>
  </p:normalViewPr>
  <p:slideViewPr>
    <p:cSldViewPr>
      <p:cViewPr varScale="1">
        <p:scale>
          <a:sx n="74" d="100"/>
          <a:sy n="7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5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1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5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0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7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9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6BF2-0BC9-46D1-9E8A-A0E2DD58182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189C-94DC-415D-8E10-F76EF6BBB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2895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Protecting Our</a:t>
            </a:r>
            <a:br>
              <a:rPr lang="en-US" sz="8800" b="1" dirty="0" smtClean="0">
                <a:solidFill>
                  <a:srgbClr val="7030A0"/>
                </a:solidFill>
              </a:rPr>
            </a:br>
            <a:r>
              <a:rPr lang="en-US" sz="8800" b="1" dirty="0">
                <a:solidFill>
                  <a:srgbClr val="7030A0"/>
                </a:solidFill>
              </a:rPr>
              <a:t> </a:t>
            </a:r>
            <a:r>
              <a:rPr lang="en-US" sz="8800" b="1" dirty="0" smtClean="0">
                <a:solidFill>
                  <a:srgbClr val="7030A0"/>
                </a:solidFill>
              </a:rPr>
              <a:t>Christian Identity?</a:t>
            </a:r>
            <a:endParaRPr lang="en-US" sz="88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57600"/>
            <a:ext cx="8915400" cy="3200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It Is So Easy To Give Up Who We Are.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If we want to go to heaven, we must control our identity.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9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This doesn’t mean that you must start wearing some kind of Christian costume.</a:t>
            </a:r>
          </a:p>
          <a:p>
            <a:r>
              <a:rPr lang="en-US" dirty="0" smtClean="0"/>
              <a:t>Certain religious groups wear specific clothing of which the world identifies them.</a:t>
            </a:r>
          </a:p>
          <a:p>
            <a:r>
              <a:rPr lang="en-US" dirty="0" smtClean="0"/>
              <a:t>Certain clothing, the way they wear their hair, they way they behave in public, etc. </a:t>
            </a:r>
          </a:p>
          <a:p>
            <a:r>
              <a:rPr lang="en-US" dirty="0" smtClean="0"/>
              <a:t>When we are told in Galatians 3:27 that we should put on Christ in our lives, it does not mean wear it like a garment.</a:t>
            </a:r>
          </a:p>
          <a:p>
            <a:r>
              <a:rPr lang="en-US" dirty="0" smtClean="0"/>
              <a:t>It means we put it on as a culture of obedience to Christ.</a:t>
            </a:r>
          </a:p>
        </p:txBody>
      </p:sp>
    </p:spTree>
    <p:extLst>
      <p:ext uri="{BB962C8B-B14F-4D97-AF65-F5344CB8AC3E}">
        <p14:creationId xmlns:p14="http://schemas.microsoft.com/office/powerpoint/2010/main" val="36383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This isn’t about how you do your hair.</a:t>
            </a:r>
          </a:p>
          <a:p>
            <a:r>
              <a:rPr lang="en-US" dirty="0" smtClean="0"/>
              <a:t>Mohawks and spikes may have a place, but it is usually done to get attention or express rebellion.</a:t>
            </a:r>
          </a:p>
          <a:p>
            <a:r>
              <a:rPr lang="en-US" dirty="0" smtClean="0"/>
              <a:t>Even though some hair styles are radical against the norm, some might question the reasoning for wearing  hair in such a provocative way.</a:t>
            </a:r>
          </a:p>
          <a:p>
            <a:r>
              <a:rPr lang="en-US" dirty="0" smtClean="0"/>
              <a:t>There may not be anything wrong with getting  tattoos, but the attitude and reasons for getting them might be.</a:t>
            </a:r>
          </a:p>
        </p:txBody>
      </p:sp>
    </p:spTree>
    <p:extLst>
      <p:ext uri="{BB962C8B-B14F-4D97-AF65-F5344CB8AC3E}">
        <p14:creationId xmlns:p14="http://schemas.microsoft.com/office/powerpoint/2010/main" val="29259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890954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/>
              <a:t>This is not about what kind of music you listen to.</a:t>
            </a:r>
          </a:p>
          <a:p>
            <a:r>
              <a:rPr lang="en-US" dirty="0"/>
              <a:t>We all know that some music is nothing more than noise, and listening to foul language or ungodly concepts is something to be avoided.</a:t>
            </a:r>
          </a:p>
          <a:p>
            <a:r>
              <a:rPr lang="en-US" dirty="0" smtClean="0"/>
              <a:t>What </a:t>
            </a:r>
            <a:r>
              <a:rPr lang="en-US" dirty="0"/>
              <a:t>we’re talking about here </a:t>
            </a:r>
            <a:r>
              <a:rPr lang="en-US" dirty="0" smtClean="0"/>
              <a:t>is an</a:t>
            </a:r>
            <a:r>
              <a:rPr lang="en-US" dirty="0"/>
              <a:t> </a:t>
            </a:r>
            <a:r>
              <a:rPr lang="en-US" b="1" dirty="0" smtClean="0"/>
              <a:t>attitude</a:t>
            </a:r>
            <a:r>
              <a:rPr lang="en-US" dirty="0" smtClean="0"/>
              <a:t> </a:t>
            </a:r>
            <a:r>
              <a:rPr lang="en-US" dirty="0"/>
              <a:t>of total, unwavering self-sacrifice.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about not being insulted at the mere mention that we may have to change who we are.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about not feeling resentful when the gospel convicts us of changes we </a:t>
            </a:r>
            <a:r>
              <a:rPr lang="en-US" b="1" i="1" u="sng" dirty="0"/>
              <a:t>do</a:t>
            </a:r>
            <a:r>
              <a:rPr lang="en-US" dirty="0"/>
              <a:t> have to make.  </a:t>
            </a:r>
          </a:p>
        </p:txBody>
      </p:sp>
    </p:spTree>
    <p:extLst>
      <p:ext uri="{BB962C8B-B14F-4D97-AF65-F5344CB8AC3E}">
        <p14:creationId xmlns:p14="http://schemas.microsoft.com/office/powerpoint/2010/main" val="179643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r>
              <a:rPr lang="en-US" sz="3600" dirty="0" smtClean="0"/>
              <a:t>It’s </a:t>
            </a:r>
            <a:r>
              <a:rPr lang="en-US" sz="3600" i="1" dirty="0" smtClean="0"/>
              <a:t>about</a:t>
            </a:r>
            <a:r>
              <a:rPr lang="en-US" sz="3600" dirty="0" smtClean="0"/>
              <a:t> having such trust in God’s wisdom and His plan for us.</a:t>
            </a:r>
          </a:p>
          <a:p>
            <a:r>
              <a:rPr lang="en-US" sz="3600" dirty="0" smtClean="0"/>
              <a:t>It’s about loving Him so much because of everything He’s done for us.</a:t>
            </a:r>
          </a:p>
          <a:p>
            <a:r>
              <a:rPr lang="en-US" sz="3600" dirty="0" smtClean="0"/>
              <a:t>It’s about the fact that we’re willing to do anything, to give up anything, to change anything to please Him and glorify Him. </a:t>
            </a:r>
          </a:p>
          <a:p>
            <a:r>
              <a:rPr lang="en-US" sz="3600" dirty="0" smtClean="0"/>
              <a:t>That’s the attitude we need to have.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/>
          <a:lstStyle/>
          <a:p>
            <a:r>
              <a:rPr lang="en-US" dirty="0"/>
              <a:t>If this </a:t>
            </a:r>
            <a:r>
              <a:rPr lang="en-US" dirty="0" smtClean="0"/>
              <a:t>”</a:t>
            </a:r>
            <a:r>
              <a:rPr lang="en-US" i="1" dirty="0" smtClean="0"/>
              <a:t>giving </a:t>
            </a:r>
            <a:r>
              <a:rPr lang="en-US" i="1" dirty="0"/>
              <a:t>up of </a:t>
            </a:r>
            <a:r>
              <a:rPr lang="en-US" i="1" dirty="0" smtClean="0"/>
              <a:t>self”</a:t>
            </a:r>
            <a:r>
              <a:rPr lang="en-US" dirty="0"/>
              <a:t> </a:t>
            </a:r>
            <a:r>
              <a:rPr lang="en-US" dirty="0" smtClean="0"/>
              <a:t>insults, bothers, </a:t>
            </a:r>
            <a:r>
              <a:rPr lang="en-US" dirty="0"/>
              <a:t>and angers you to your core, then the fact is, you do not yet understand biblical Christianity.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that’s fine, so long as you recognize the conflict between your desires and the </a:t>
            </a:r>
            <a:r>
              <a:rPr lang="en-US" dirty="0" smtClean="0"/>
              <a:t>Scriptures.</a:t>
            </a:r>
          </a:p>
          <a:p>
            <a:r>
              <a:rPr lang="en-US" dirty="0" smtClean="0"/>
              <a:t>As long as you see a value in following the Scriptures, and do so. </a:t>
            </a:r>
          </a:p>
          <a:p>
            <a:r>
              <a:rPr lang="en-US" dirty="0"/>
              <a:t>But you must also be willing to be challenged, to fight the battle, to press 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7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r>
              <a:rPr lang="en-US" dirty="0" smtClean="0"/>
              <a:t>Philippians 3:12-14 </a:t>
            </a:r>
            <a:r>
              <a:rPr lang="en-US" b="1" i="1" dirty="0" smtClean="0"/>
              <a:t>“Not that I have already obtained it, or have already become perfect, but I press on in order that I may lay old of that for which also I was laid hold of by Christ Jesus. Brethren, I do not regard myself as having laid hold of it yet, but one thing I do; forgetting what lies behind and reaching forward to what lies ahead, I press on toward the goal for the prize of the upward call of God in Christ Jesus”.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3065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814754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rmAutofit/>
          </a:bodyPr>
          <a:lstStyle/>
          <a:p>
            <a:r>
              <a:rPr lang="en-US" sz="3600" dirty="0"/>
              <a:t>If we truly believe in and trust God, we have to understand that God’s original design for us is better than the world’s hack of us. </a:t>
            </a:r>
            <a:endParaRPr lang="en-US" sz="3600" dirty="0" smtClean="0"/>
          </a:p>
          <a:p>
            <a:r>
              <a:rPr lang="en-US" sz="3600" dirty="0" smtClean="0"/>
              <a:t>Christianity </a:t>
            </a:r>
            <a:r>
              <a:rPr lang="en-US" sz="3600" dirty="0"/>
              <a:t>is about self-sacrifice, </a:t>
            </a:r>
            <a:endParaRPr lang="en-US" sz="3600" dirty="0" smtClean="0"/>
          </a:p>
          <a:p>
            <a:r>
              <a:rPr lang="en-US" sz="3600" dirty="0" smtClean="0"/>
              <a:t>Yes </a:t>
            </a:r>
            <a:r>
              <a:rPr lang="en-US" sz="3600" dirty="0"/>
              <a:t>– and that attitude is critical – but more importantly, it’s about achieving our full potential (per God’s original design) as children of the Almighty Creator of the universe.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5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 smtClean="0"/>
              <a:t>When we refuse to give God full control and sway over our lives, we’re robbing Him.</a:t>
            </a:r>
          </a:p>
          <a:p>
            <a:pPr fontAlgn="base"/>
            <a:r>
              <a:rPr lang="en-US" sz="3600" dirty="0" smtClean="0"/>
              <a:t>But we’re also robbing ourselves.</a:t>
            </a:r>
          </a:p>
          <a:p>
            <a:pPr fontAlgn="base"/>
            <a:r>
              <a:rPr lang="en-US" sz="3600" dirty="0" smtClean="0"/>
              <a:t>And yet the world and sin have stolen you from God and redefined you. </a:t>
            </a:r>
          </a:p>
          <a:p>
            <a:pPr fontAlgn="base"/>
            <a:r>
              <a:rPr lang="en-US" sz="3600" dirty="0" smtClean="0"/>
              <a:t>Sometimes in big ways, sometimes in small ways. </a:t>
            </a:r>
          </a:p>
          <a:p>
            <a:pPr fontAlgn="base"/>
            <a:r>
              <a:rPr lang="en-US" sz="3600" dirty="0" smtClean="0"/>
              <a:t>Oftentimes, who we are is who the world has trained us to 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4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169"/>
            <a:ext cx="8229600" cy="87923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r>
              <a:rPr lang="en-US" i="1" dirty="0"/>
              <a:t> </a:t>
            </a:r>
            <a:r>
              <a:rPr lang="en-US" dirty="0" smtClean="0"/>
              <a:t>Philippians 3:7-8 </a:t>
            </a:r>
            <a:r>
              <a:rPr lang="en-US" sz="3600" b="1" i="1" dirty="0" smtClean="0"/>
              <a:t>“But </a:t>
            </a:r>
            <a:r>
              <a:rPr lang="en-US" sz="3600" b="1" i="1" dirty="0"/>
              <a:t>what things were gain to me, these I have counted loss for Christ. Yet indeed I also count all things loss for the excellence of the knowledge of Christ Jesus my Lord, for whom I have suffered the loss of all things, and count them as rubbish, that I may gain Christ</a:t>
            </a:r>
            <a:r>
              <a:rPr lang="en-US" sz="3600" b="1" i="1" dirty="0" smtClean="0"/>
              <a:t>.”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6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169"/>
            <a:ext cx="8229600" cy="80303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Conclusion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fontAlgn="base"/>
            <a:r>
              <a:rPr lang="en-US" dirty="0"/>
              <a:t>God made you. </a:t>
            </a:r>
            <a:endParaRPr lang="en-US" dirty="0" smtClean="0"/>
          </a:p>
          <a:p>
            <a:pPr fontAlgn="base"/>
            <a:r>
              <a:rPr lang="en-US" dirty="0" smtClean="0"/>
              <a:t>You </a:t>
            </a:r>
            <a:r>
              <a:rPr lang="en-US" dirty="0"/>
              <a:t>are His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It is your choice to determine how you are going to live.</a:t>
            </a:r>
          </a:p>
          <a:p>
            <a:pPr fontAlgn="base"/>
            <a:r>
              <a:rPr lang="en-US" dirty="0" smtClean="0"/>
              <a:t>If we want to go to heaven, we must conform to what God wants us to be.</a:t>
            </a:r>
          </a:p>
          <a:p>
            <a:pPr fontAlgn="base"/>
            <a:r>
              <a:rPr lang="en-US" dirty="0" smtClean="0"/>
              <a:t>So do you have a Christian Identity in this world?</a:t>
            </a:r>
          </a:p>
          <a:p>
            <a:pPr fontAlgn="base"/>
            <a:r>
              <a:rPr lang="en-US" dirty="0" smtClean="0"/>
              <a:t>If not, let us help you to get one.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1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80303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Autofit/>
          </a:bodyPr>
          <a:lstStyle/>
          <a:p>
            <a:pPr fontAlgn="base"/>
            <a:r>
              <a:rPr lang="en-US" sz="3600" dirty="0"/>
              <a:t>We are told to take pride in who we are, in our identity. </a:t>
            </a:r>
            <a:endParaRPr lang="en-US" sz="3600" dirty="0" smtClean="0"/>
          </a:p>
          <a:p>
            <a:pPr fontAlgn="base"/>
            <a:r>
              <a:rPr lang="en-US" sz="3600" dirty="0" smtClean="0"/>
              <a:t>We’re </a:t>
            </a:r>
            <a:r>
              <a:rPr lang="en-US" sz="3600" dirty="0"/>
              <a:t>encouraged to remain true to ourselves, and so we resent it when others pressure us into changing some aspect of our core identity. </a:t>
            </a:r>
            <a:endParaRPr lang="en-US" sz="3600" dirty="0" smtClean="0"/>
          </a:p>
          <a:p>
            <a:pPr fontAlgn="base"/>
            <a:r>
              <a:rPr lang="en-US" sz="3600" dirty="0" smtClean="0"/>
              <a:t>In </a:t>
            </a:r>
            <a:r>
              <a:rPr lang="en-US" sz="3600" dirty="0"/>
              <a:t>fact, the world tells us – and we have become convinced – that such efforts are about control</a:t>
            </a:r>
            <a:r>
              <a:rPr lang="en-US" sz="3600" dirty="0" smtClean="0"/>
              <a:t>.</a:t>
            </a:r>
          </a:p>
          <a:p>
            <a:pPr fontAlgn="base"/>
            <a:r>
              <a:rPr lang="en-US" sz="3600" dirty="0" smtClean="0"/>
              <a:t>And </a:t>
            </a:r>
            <a:r>
              <a:rPr lang="en-US" sz="3600" dirty="0"/>
              <a:t>sometimes that’s exactly what it’s about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810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But not necessarily.</a:t>
            </a:r>
          </a:p>
          <a:p>
            <a:r>
              <a:rPr lang="en-US" dirty="0" smtClean="0"/>
              <a:t>Sometimes Our Identity can be stolen.</a:t>
            </a:r>
          </a:p>
          <a:p>
            <a:r>
              <a:rPr lang="en-US" dirty="0" smtClean="0"/>
              <a:t>This causes problems in the real world and puts a financial burden upon us which we did not ask for.</a:t>
            </a:r>
          </a:p>
          <a:p>
            <a:r>
              <a:rPr lang="en-US" dirty="0" smtClean="0"/>
              <a:t>This is true in the real world, but it’s also true within Christianity.</a:t>
            </a:r>
          </a:p>
          <a:p>
            <a:r>
              <a:rPr lang="en-US" dirty="0" smtClean="0"/>
              <a:t>As </a:t>
            </a:r>
            <a:r>
              <a:rPr lang="en-US" dirty="0"/>
              <a:t>hard as it is for us to accept, sometimes who we </a:t>
            </a:r>
            <a:r>
              <a:rPr lang="en-US" u="sng" dirty="0"/>
              <a:t>are is not </a:t>
            </a:r>
            <a:r>
              <a:rPr lang="en-US" b="1" dirty="0"/>
              <a:t>who we need to be</a:t>
            </a:r>
            <a:r>
              <a:rPr lang="en-US" dirty="0"/>
              <a:t>, which means that change is sometimes needful.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8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Autofit/>
          </a:bodyPr>
          <a:lstStyle/>
          <a:p>
            <a:r>
              <a:rPr lang="en-US" sz="3600" dirty="0"/>
              <a:t>Christianity is about change. </a:t>
            </a:r>
            <a:endParaRPr lang="en-US" sz="3600" dirty="0" smtClean="0"/>
          </a:p>
          <a:p>
            <a:r>
              <a:rPr lang="en-US" sz="3600" dirty="0" smtClean="0"/>
              <a:t>More </a:t>
            </a:r>
            <a:r>
              <a:rPr lang="en-US" sz="3600" dirty="0"/>
              <a:t>specifically, when we commit our lives to Christ, we are agreeing to give up who we are, in one sense, to become who God wants us to be. </a:t>
            </a:r>
            <a:endParaRPr lang="en-US" sz="3600" dirty="0" smtClean="0"/>
          </a:p>
          <a:p>
            <a:r>
              <a:rPr lang="en-US" sz="3600" dirty="0" smtClean="0"/>
              <a:t>Our new life is no longer about ourselves, Jesus </a:t>
            </a:r>
            <a:r>
              <a:rPr lang="en-US" sz="3600" dirty="0"/>
              <a:t>tells us to deny ourselves (</a:t>
            </a:r>
            <a:r>
              <a:rPr lang="en-US" sz="3600" dirty="0" smtClean="0"/>
              <a:t>Matthew </a:t>
            </a:r>
            <a:r>
              <a:rPr lang="en-US" sz="3600" dirty="0"/>
              <a:t>16:24</a:t>
            </a:r>
            <a:r>
              <a:rPr lang="en-US" sz="3600" dirty="0" smtClean="0"/>
              <a:t>),</a:t>
            </a:r>
          </a:p>
          <a:p>
            <a:r>
              <a:rPr lang="en-US" sz="3600" dirty="0" smtClean="0"/>
              <a:t>and </a:t>
            </a:r>
            <a:r>
              <a:rPr lang="en-US" sz="3600" dirty="0"/>
              <a:t>Paul tells us to be “transformed by the renewing of [our minds]” (</a:t>
            </a:r>
            <a:r>
              <a:rPr lang="en-US" sz="3600" dirty="0" smtClean="0"/>
              <a:t>Romans </a:t>
            </a:r>
            <a:r>
              <a:rPr lang="en-US" sz="3600" dirty="0"/>
              <a:t>12:2). </a:t>
            </a:r>
          </a:p>
        </p:txBody>
      </p:sp>
    </p:spTree>
    <p:extLst>
      <p:ext uri="{BB962C8B-B14F-4D97-AF65-F5344CB8AC3E}">
        <p14:creationId xmlns:p14="http://schemas.microsoft.com/office/powerpoint/2010/main" val="427529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Galatians 2:20 </a:t>
            </a:r>
            <a:r>
              <a:rPr lang="en-US" sz="4000" b="1" i="1" dirty="0" smtClean="0"/>
              <a:t>“</a:t>
            </a:r>
            <a:r>
              <a:rPr lang="en-US" sz="4000" b="1" i="1" dirty="0"/>
              <a:t>I have been crucified with Christ; it is no longer I who live, but Christ who lives in me; and </a:t>
            </a:r>
            <a:r>
              <a:rPr lang="en-US" sz="4000" b="1" i="1" u="sng" dirty="0"/>
              <a:t>the life which I now live in the flesh</a:t>
            </a:r>
            <a:r>
              <a:rPr lang="en-US" sz="4000" b="1" i="1" dirty="0"/>
              <a:t> I live by faith in the Son of God, who loved me and gave Himself for me</a:t>
            </a:r>
            <a:r>
              <a:rPr lang="en-US" sz="4000" b="1" i="1" dirty="0" smtClean="0"/>
              <a:t>.”</a:t>
            </a:r>
          </a:p>
          <a:p>
            <a:r>
              <a:rPr lang="en-US" sz="4000" dirty="0"/>
              <a:t>Sometimes we tell people to be true to </a:t>
            </a:r>
            <a:r>
              <a:rPr lang="en-US" sz="4000" i="1" dirty="0"/>
              <a:t>themselves</a:t>
            </a:r>
            <a:r>
              <a:rPr lang="en-US" sz="4000" dirty="0"/>
              <a:t> and to follow </a:t>
            </a:r>
            <a:r>
              <a:rPr lang="en-US" sz="4000" i="1" dirty="0"/>
              <a:t>their</a:t>
            </a:r>
            <a:r>
              <a:rPr lang="en-US" sz="4000" dirty="0"/>
              <a:t> dreams.</a:t>
            </a:r>
          </a:p>
          <a:p>
            <a:r>
              <a:rPr lang="en-US" sz="4000" dirty="0"/>
              <a:t>Sometimes we do this without qualification</a:t>
            </a:r>
            <a:r>
              <a:rPr lang="en-US" sz="4000" dirty="0" smtClean="0"/>
              <a:t>.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7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Many people will do what they want to do, but to become a Christian means we must do what God wants us to do. </a:t>
            </a:r>
          </a:p>
          <a:p>
            <a:r>
              <a:rPr lang="en-US" dirty="0" smtClean="0"/>
              <a:t>If we do not attach the qualifications, </a:t>
            </a:r>
            <a:r>
              <a:rPr lang="en-US" dirty="0"/>
              <a:t>we’re sending a dangerous message. </a:t>
            </a:r>
            <a:endParaRPr lang="en-US" dirty="0" smtClean="0"/>
          </a:p>
          <a:p>
            <a:r>
              <a:rPr lang="en-US" dirty="0" smtClean="0"/>
              <a:t>Shouldn’t </a:t>
            </a:r>
            <a:r>
              <a:rPr lang="en-US" dirty="0"/>
              <a:t>we be true to Christ instead?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shouldn’t we be pursuing God’s plan and purpose for our lives?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Maybe you’re thinking that these two are not mutually exclusive. </a:t>
            </a:r>
            <a:endParaRPr lang="en-US" sz="3600" dirty="0" smtClean="0"/>
          </a:p>
          <a:p>
            <a:r>
              <a:rPr lang="en-US" sz="3600" dirty="0" smtClean="0"/>
              <a:t>We </a:t>
            </a:r>
            <a:r>
              <a:rPr lang="en-US" sz="3600" dirty="0"/>
              <a:t>can be true to ourselves AND to </a:t>
            </a:r>
            <a:r>
              <a:rPr lang="en-US" sz="3600" dirty="0" smtClean="0"/>
              <a:t>Christ. 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can have our own dreams while also pursuing God’s plan and purpose. </a:t>
            </a:r>
            <a:endParaRPr lang="en-US" sz="3600" dirty="0" smtClean="0"/>
          </a:p>
          <a:p>
            <a:r>
              <a:rPr lang="en-US" sz="3600" dirty="0" smtClean="0"/>
              <a:t>To </a:t>
            </a:r>
            <a:r>
              <a:rPr lang="en-US" sz="3600" dirty="0"/>
              <a:t>some extent, this is true, but only to the extent that </a:t>
            </a:r>
            <a:r>
              <a:rPr lang="en-US" sz="3600" b="1" dirty="0"/>
              <a:t>our identity and our goals are subservient to the will of God</a:t>
            </a:r>
            <a:r>
              <a:rPr lang="en-US" sz="3600" b="1" dirty="0" smtClean="0"/>
              <a:t>.</a:t>
            </a:r>
          </a:p>
          <a:p>
            <a:r>
              <a:rPr lang="en-US" sz="3600" dirty="0" smtClean="0"/>
              <a:t>Also </a:t>
            </a:r>
            <a:r>
              <a:rPr lang="en-US" sz="3600" dirty="0"/>
              <a:t>remember that </a:t>
            </a:r>
            <a:r>
              <a:rPr lang="en-US" sz="3600" dirty="0" smtClean="0"/>
              <a:t>circumstances </a:t>
            </a:r>
            <a:r>
              <a:rPr lang="en-US" sz="3600" dirty="0"/>
              <a:t>and environment have a huge part in who we become.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09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95543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r>
              <a:rPr lang="en-US" dirty="0" smtClean="0"/>
              <a:t>It happens when we learn to be happy when we serve God.</a:t>
            </a:r>
          </a:p>
          <a:p>
            <a:r>
              <a:rPr lang="en-US" dirty="0" smtClean="0"/>
              <a:t>It happens when we get satisfaction from helping others.</a:t>
            </a:r>
          </a:p>
          <a:p>
            <a:r>
              <a:rPr lang="en-US" dirty="0" smtClean="0"/>
              <a:t>It happens when we feel a sense of pride for sharing the gospel with someone.</a:t>
            </a:r>
          </a:p>
          <a:p>
            <a:r>
              <a:rPr lang="en-US" dirty="0" smtClean="0"/>
              <a:t>It really matters if they accept and obey the gospel.</a:t>
            </a:r>
          </a:p>
          <a:p>
            <a:r>
              <a:rPr lang="en-US" dirty="0" smtClean="0"/>
              <a:t>And it happens if we can mentor and teach these people to become more like 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5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95543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Christian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/>
              <a:t>This doesn’t mean that if you like sports, you have to stop liking sports. </a:t>
            </a:r>
            <a:endParaRPr lang="en-US" dirty="0" smtClean="0"/>
          </a:p>
          <a:p>
            <a:r>
              <a:rPr lang="en-US" dirty="0" smtClean="0"/>
              <a:t>Sports have a place in our world.</a:t>
            </a:r>
          </a:p>
          <a:p>
            <a:r>
              <a:rPr lang="en-US" dirty="0" smtClean="0"/>
              <a:t>We just cannot allow sports to take over our number one goal.</a:t>
            </a:r>
          </a:p>
          <a:p>
            <a:r>
              <a:rPr lang="en-US" dirty="0" smtClean="0"/>
              <a:t>If </a:t>
            </a:r>
            <a:r>
              <a:rPr lang="en-US" dirty="0"/>
              <a:t>you’re an environmentalist, it doesn’t mean you have to give up your passion for the environment. </a:t>
            </a:r>
            <a:endParaRPr lang="en-US" dirty="0" smtClean="0"/>
          </a:p>
          <a:p>
            <a:r>
              <a:rPr lang="en-US" dirty="0" smtClean="0"/>
              <a:t>If you want to hug a tree, go ahead and do so.</a:t>
            </a:r>
          </a:p>
          <a:p>
            <a:r>
              <a:rPr lang="en-US" dirty="0" smtClean="0"/>
              <a:t>But check for ants and other bugs before you do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8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1145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Protecting Our  Christian Identity?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Christian Identity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Up Who We Are</dc:title>
  <dc:creator>Aarons</dc:creator>
  <cp:lastModifiedBy>Aarons</cp:lastModifiedBy>
  <cp:revision>15</cp:revision>
  <dcterms:created xsi:type="dcterms:W3CDTF">2016-03-29T13:43:38Z</dcterms:created>
  <dcterms:modified xsi:type="dcterms:W3CDTF">2016-03-30T19:23:31Z</dcterms:modified>
</cp:coreProperties>
</file>