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5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8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6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0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5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7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4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6000">
              <a:srgbClr val="FF6633"/>
            </a:gs>
            <a:gs pos="5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1DC2-E8AF-4F17-94FC-872CDDBB81C1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72C02-2A8E-43F7-AA08-10962382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0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6000">
              <a:srgbClr val="FF6633"/>
            </a:gs>
            <a:gs pos="36000">
              <a:srgbClr val="FFFF00"/>
            </a:gs>
            <a:gs pos="52000">
              <a:srgbClr val="01A78F"/>
            </a:gs>
            <a:gs pos="97000">
              <a:srgbClr val="3366FF">
                <a:lumMod val="59000"/>
                <a:lumOff val="41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470025"/>
          </a:xfrm>
        </p:spPr>
        <p:txBody>
          <a:bodyPr/>
          <a:lstStyle/>
          <a:p>
            <a:r>
              <a:rPr lang="en-US" dirty="0" smtClean="0"/>
              <a:t>“Confession Is Good For The Soul”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What Is The Good Confession?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09600"/>
            <a:ext cx="7848599" cy="10618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3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Good Confession</a:t>
            </a:r>
            <a:endParaRPr lang="en-US" sz="63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25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faith alone is not sufficient, confession must be made before witnesses.</a:t>
            </a:r>
          </a:p>
          <a:p>
            <a:r>
              <a:rPr lang="en-US" dirty="0" smtClean="0"/>
              <a:t>This confession precedes baptism. </a:t>
            </a:r>
          </a:p>
          <a:p>
            <a:r>
              <a:rPr lang="en-US" dirty="0" smtClean="0"/>
              <a:t>We must live a life consistent with our declaration of faith, and submission to God’s commands.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7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8000">
              <a:srgbClr val="FF6633"/>
            </a:gs>
            <a:gs pos="55000">
              <a:srgbClr val="FFFF00"/>
            </a:gs>
            <a:gs pos="74000">
              <a:srgbClr val="01A78F">
                <a:alpha val="30000"/>
                <a:lumMod val="0"/>
                <a:lumOff val="100000"/>
              </a:srgbClr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life must reflect an influence of God and Jesus and especially the work of the Holy Spirit, the Bible as our guide.</a:t>
            </a:r>
          </a:p>
          <a:p>
            <a:r>
              <a:rPr lang="en-US" dirty="0" smtClean="0"/>
              <a:t>Our behavior needs to be consistent with the teachings and principles of the Bible.</a:t>
            </a:r>
          </a:p>
          <a:p>
            <a:r>
              <a:rPr lang="en-US" dirty="0" smtClean="0"/>
              <a:t>We flee sin and lusts which can keep us out of heaven.</a:t>
            </a:r>
          </a:p>
          <a:p>
            <a:r>
              <a:rPr lang="en-US" dirty="0" smtClean="0"/>
              <a:t>We follow after: righteous, godliness, faith,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6000">
              <a:srgbClr val="FF6633">
                <a:alpha val="46000"/>
                <a:lumMod val="0"/>
                <a:lumOff val="100000"/>
              </a:srgbClr>
            </a:gs>
            <a:gs pos="5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continues our whole lifetime as revealed by how we live in this world.</a:t>
            </a:r>
          </a:p>
          <a:p>
            <a:r>
              <a:rPr lang="en-US" dirty="0" smtClean="0"/>
              <a:t>We continue this confession by our prayers, singing and worship, and receiving the instructions that are critical to living faithful.</a:t>
            </a:r>
          </a:p>
          <a:p>
            <a:r>
              <a:rPr lang="en-US" dirty="0" smtClean="0"/>
              <a:t>We confess Him, when we stand for the truth and fight the good fight.</a:t>
            </a:r>
          </a:p>
          <a:p>
            <a:r>
              <a:rPr lang="en-US" dirty="0" smtClean="0"/>
              <a:t>We confess Him, when we share the Gospel with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1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32000">
              <a:srgbClr val="FF6633">
                <a:alpha val="68000"/>
              </a:srgbClr>
            </a:gs>
            <a:gs pos="55000">
              <a:srgbClr val="FFFF00"/>
            </a:gs>
            <a:gs pos="80000">
              <a:srgbClr val="01A78F">
                <a:lumMod val="56000"/>
                <a:lumOff val="44000"/>
              </a:srgbClr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Confession cost Jesus His life,</a:t>
            </a:r>
          </a:p>
          <a:p>
            <a:r>
              <a:rPr lang="en-US" dirty="0" smtClean="0"/>
              <a:t>But that was God’s plan.</a:t>
            </a:r>
          </a:p>
          <a:p>
            <a:r>
              <a:rPr lang="en-US" dirty="0" smtClean="0"/>
              <a:t>It has cost others their lives throughout history, and even in some countries today.</a:t>
            </a:r>
          </a:p>
          <a:p>
            <a:r>
              <a:rPr lang="en-US" dirty="0" smtClean="0"/>
              <a:t>While we may not lose our lives by confession, we may suffer persecution of different sorts.</a:t>
            </a:r>
          </a:p>
          <a:p>
            <a:r>
              <a:rPr lang="en-US" dirty="0" smtClean="0"/>
              <a:t>Nevertheless, we must hold to our confession, no matter what, and at all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6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6000">
              <a:srgbClr val="FF6633"/>
            </a:gs>
            <a:gs pos="5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greater statement can we make than to declare Jesus Christ our Lord and King.</a:t>
            </a:r>
          </a:p>
          <a:p>
            <a:r>
              <a:rPr lang="en-US" dirty="0" smtClean="0"/>
              <a:t>We are looking for salvation, and by declaring the great gospel, we can help others find it.</a:t>
            </a:r>
          </a:p>
          <a:p>
            <a:r>
              <a:rPr lang="en-US" dirty="0" smtClean="0"/>
              <a:t>Is anyone ready to confess the name of Jesus and become a Christian by baptism?</a:t>
            </a:r>
          </a:p>
          <a:p>
            <a:r>
              <a:rPr lang="en-US" dirty="0" smtClean="0"/>
              <a:t>Is anyone in need of re-commitment, to confess again and be restored to a right relationship with Christ and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9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1000">
              <a:srgbClr val="FF6633"/>
            </a:gs>
            <a:gs pos="78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6:12-14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“Fight the good fight of faith; take hold of the eternal life to which you were called and you made </a:t>
            </a:r>
            <a:r>
              <a:rPr lang="en-US" b="1" u="sng" dirty="0" smtClean="0"/>
              <a:t>the good confession </a:t>
            </a:r>
            <a:r>
              <a:rPr lang="en-US" dirty="0" smtClean="0"/>
              <a:t>in the presence of many witnesses. I charge you in the presence of God, who gives life to all things, and of Christ Jesus, who testified </a:t>
            </a:r>
            <a:r>
              <a:rPr lang="en-US" b="1" u="sng" dirty="0" smtClean="0"/>
              <a:t>the good confession </a:t>
            </a:r>
            <a:r>
              <a:rPr lang="en-US" dirty="0" smtClean="0"/>
              <a:t>before Pontius Pilate, that you keep the commandment without stain or reproach until the appearing of our Lord Jesus Christ,”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47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Confession is good for the soul.</a:t>
            </a:r>
          </a:p>
          <a:p>
            <a:r>
              <a:rPr lang="en-US" dirty="0" smtClean="0"/>
              <a:t>While many confuse this saying with something found in the Bible, the Bible does seem to agree with this statement.</a:t>
            </a:r>
          </a:p>
          <a:p>
            <a:r>
              <a:rPr lang="en-US" dirty="0" smtClean="0"/>
              <a:t>There are different types of confessions in the Bible.</a:t>
            </a:r>
          </a:p>
          <a:p>
            <a:r>
              <a:rPr lang="en-US" dirty="0" smtClean="0"/>
              <a:t>We will focus upon only one: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9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6000">
              <a:srgbClr val="FF6633"/>
            </a:gs>
            <a:gs pos="5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that which Timothy had made.</a:t>
            </a:r>
          </a:p>
          <a:p>
            <a:r>
              <a:rPr lang="en-US" dirty="0" smtClean="0"/>
              <a:t>What was involved in what Timothy had done?</a:t>
            </a:r>
          </a:p>
          <a:p>
            <a:r>
              <a:rPr lang="en-US" dirty="0" smtClean="0"/>
              <a:t>Fight the good fight</a:t>
            </a:r>
          </a:p>
          <a:p>
            <a:r>
              <a:rPr lang="en-US" dirty="0" smtClean="0"/>
              <a:t>Take hold of eternal life</a:t>
            </a:r>
          </a:p>
          <a:p>
            <a:r>
              <a:rPr lang="en-US" dirty="0" smtClean="0"/>
              <a:t>To which you were called</a:t>
            </a:r>
          </a:p>
          <a:p>
            <a:r>
              <a:rPr lang="en-US" dirty="0" smtClean="0"/>
              <a:t>AND made the good confession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3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43000"/>
              </a:srgbClr>
            </a:gs>
            <a:gs pos="16000">
              <a:srgbClr val="FF6633"/>
            </a:gs>
            <a:gs pos="7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we need to be reminded of what we once did by our confession.</a:t>
            </a:r>
          </a:p>
          <a:p>
            <a:r>
              <a:rPr lang="en-US" dirty="0" smtClean="0"/>
              <a:t>We need to live up to that promise we made to God.</a:t>
            </a:r>
          </a:p>
          <a:p>
            <a:r>
              <a:rPr lang="en-US" dirty="0" smtClean="0"/>
              <a:t>We need to remember where our allegiance is focused.</a:t>
            </a:r>
          </a:p>
          <a:p>
            <a:r>
              <a:rPr lang="en-US" dirty="0" smtClean="0"/>
              <a:t>This needs to be done every day of our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7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6000">
              <a:srgbClr val="FF6633"/>
            </a:gs>
            <a:gs pos="5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Was spoken by Timothy in the presence of many witnesses.</a:t>
            </a:r>
          </a:p>
          <a:p>
            <a:r>
              <a:rPr lang="en-US" dirty="0" smtClean="0"/>
              <a:t>Whether there were many or a few witnesses before your baptism does not really matter that much.</a:t>
            </a:r>
          </a:p>
          <a:p>
            <a:r>
              <a:rPr lang="en-US" dirty="0" smtClean="0"/>
              <a:t>What matters is that we continue confessing the name of Jesus daily and before all.</a:t>
            </a:r>
          </a:p>
          <a:p>
            <a:r>
              <a:rPr lang="en-US" dirty="0" smtClean="0"/>
              <a:t>In the text, the many probably consisted of Christians, and that is a good place to make the confession.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confession can also be made to hostile witnesses.</a:t>
            </a:r>
          </a:p>
          <a:p>
            <a:r>
              <a:rPr lang="en-US" dirty="0" smtClean="0"/>
              <a:t>Pilate and governing authorities.</a:t>
            </a:r>
          </a:p>
          <a:p>
            <a:r>
              <a:rPr lang="en-US" dirty="0" smtClean="0"/>
              <a:t>Confessing Christ has dire consequences in some places of the world, and may be in this country before long.</a:t>
            </a:r>
          </a:p>
          <a:p>
            <a:r>
              <a:rPr lang="en-US" dirty="0" smtClean="0"/>
              <a:t>Jesus Christ testified the good confession before Pilate.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58000"/>
                <a:lumMod val="48000"/>
                <a:lumOff val="52000"/>
              </a:srgbClr>
            </a:gs>
            <a:gs pos="25000">
              <a:srgbClr val="FF6633"/>
            </a:gs>
            <a:gs pos="62000">
              <a:srgbClr val="FFFF00"/>
            </a:gs>
            <a:gs pos="86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said before Pilate?</a:t>
            </a:r>
          </a:p>
          <a:p>
            <a:r>
              <a:rPr lang="en-US" dirty="0" smtClean="0"/>
              <a:t>Christ claimed to be the Messiah, the Christ.</a:t>
            </a:r>
          </a:p>
          <a:p>
            <a:r>
              <a:rPr lang="en-US" dirty="0" smtClean="0"/>
              <a:t>Christ claimed to be a King.</a:t>
            </a:r>
          </a:p>
          <a:p>
            <a:r>
              <a:rPr lang="en-US" dirty="0" smtClean="0"/>
              <a:t>Christ had claimed to be Deity.</a:t>
            </a:r>
          </a:p>
          <a:p>
            <a:r>
              <a:rPr lang="en-US" dirty="0" smtClean="0"/>
              <a:t>Jesus claimed to be equal to God.</a:t>
            </a:r>
          </a:p>
          <a:p>
            <a:r>
              <a:rPr lang="en-US" dirty="0" smtClean="0"/>
              <a:t>Jesus claimed a kinship to God.</a:t>
            </a:r>
          </a:p>
          <a:p>
            <a:r>
              <a:rPr lang="en-US" dirty="0" smtClean="0"/>
              <a:t>Jesus was the Christ, the Son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7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3000">
              <a:srgbClr val="FF3399">
                <a:alpha val="45000"/>
                <a:lumMod val="51000"/>
                <a:lumOff val="49000"/>
              </a:srgbClr>
            </a:gs>
            <a:gs pos="41000">
              <a:srgbClr val="FF6633"/>
            </a:gs>
            <a:gs pos="7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Spoken by the Ethiopian eunuch as a confession of faith in the Christ as his Savior.</a:t>
            </a:r>
          </a:p>
          <a:p>
            <a:r>
              <a:rPr lang="en-US" dirty="0" smtClean="0"/>
              <a:t>This faith must be sincere and from the heart.</a:t>
            </a:r>
          </a:p>
          <a:p>
            <a:r>
              <a:rPr lang="en-US" dirty="0" smtClean="0"/>
              <a:t>Romans 10:9-10 “that if you confess with your mouth Jesus as Lord, and believe in your heart that God raised Him from the dead, you shall be saved; for with the heart man believes, resulting in righteousness, and with the mouth he confesses, resulting in salvation.”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873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817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“Confession Is Good For The Soul”</vt:lpstr>
      <vt:lpstr>1 Timothy 6:12-14</vt:lpstr>
      <vt:lpstr>Introduction</vt:lpstr>
      <vt:lpstr>The Good Confession</vt:lpstr>
      <vt:lpstr>The Good Confession</vt:lpstr>
      <vt:lpstr>The Good Confession</vt:lpstr>
      <vt:lpstr>The Good Confession</vt:lpstr>
      <vt:lpstr>The Good Confession</vt:lpstr>
      <vt:lpstr>The Good Confession</vt:lpstr>
      <vt:lpstr>The Good Confession</vt:lpstr>
      <vt:lpstr>The Good Confession</vt:lpstr>
      <vt:lpstr>The Good Confession</vt:lpstr>
      <vt:lpstr>The Good Confession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Confession Is Good For The Soul</dc:title>
  <dc:creator>Aarons</dc:creator>
  <cp:lastModifiedBy>Aarons</cp:lastModifiedBy>
  <cp:revision>11</cp:revision>
  <dcterms:created xsi:type="dcterms:W3CDTF">2012-09-04T14:45:47Z</dcterms:created>
  <dcterms:modified xsi:type="dcterms:W3CDTF">2012-09-08T22:37:30Z</dcterms:modified>
</cp:coreProperties>
</file>