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6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7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9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>
                <a:alpha val="58000"/>
              </a:srgbClr>
            </a:gs>
            <a:gs pos="70000">
              <a:srgbClr val="FF0300">
                <a:alpha val="49000"/>
              </a:srgbClr>
            </a:gs>
            <a:gs pos="100000">
              <a:srgbClr val="4D0808">
                <a:alpha val="16000"/>
              </a:srgbClr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8F835-DDC2-45F1-BF72-D3E0274CDC1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0F47-8414-464E-9E59-39B64408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1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458200" cy="2971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I HATE </a:t>
            </a:r>
            <a:r>
              <a:rPr lang="en-US" sz="9600" dirty="0" smtClean="0">
                <a:solidFill>
                  <a:srgbClr val="FFFF00"/>
                </a:solidFill>
              </a:rPr>
              <a:t/>
            </a:r>
            <a:br>
              <a:rPr lang="en-US" sz="9600" dirty="0" smtClean="0">
                <a:solidFill>
                  <a:srgbClr val="FFFF00"/>
                </a:solidFill>
              </a:rPr>
            </a:br>
            <a:r>
              <a:rPr lang="en-US" sz="9600" dirty="0" smtClean="0">
                <a:solidFill>
                  <a:srgbClr val="FFFF00"/>
                </a:solidFill>
              </a:rPr>
              <a:t>RELIGION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0"/>
            <a:ext cx="8610600" cy="32004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That sounds strange coming from a preacher of all people.  But give me a few moments of your time, and perhaps you will also hate religion.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Compartmentalized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religion that fits nicely into one part/area of our lives,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never affects us as a whole person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actually make the effort to not allow religion to cross over into other areas of our life. </a:t>
            </a:r>
          </a:p>
          <a:p>
            <a:r>
              <a:rPr lang="en-US" dirty="0" smtClean="0"/>
              <a:t>It </a:t>
            </a:r>
            <a:r>
              <a:rPr lang="en-US" dirty="0"/>
              <a:t>may not be self-made or empty, but it is equally useless.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actuality, we may be very excited about our religion when we've compartmentalized it.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84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Compartmentalized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/>
              <a:t>After all, if we only participate in the encouraging/self-serving parts of our religion/faith instead of actually living it out every day,</a:t>
            </a:r>
          </a:p>
          <a:p>
            <a:r>
              <a:rPr lang="en-US" dirty="0" smtClean="0"/>
              <a:t>I suppose it might seem like something to get excited about once or twice a week (or month). </a:t>
            </a:r>
          </a:p>
          <a:p>
            <a:r>
              <a:rPr lang="en-US" dirty="0" smtClean="0"/>
              <a:t>See Amos 4:4-5; 5:21-24; 6:1,4-8.</a:t>
            </a:r>
          </a:p>
        </p:txBody>
      </p:sp>
    </p:spTree>
    <p:extLst>
      <p:ext uri="{BB962C8B-B14F-4D97-AF65-F5344CB8AC3E}">
        <p14:creationId xmlns:p14="http://schemas.microsoft.com/office/powerpoint/2010/main" val="42883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Hypocritical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Oh, here we go again; the preacher talking about hypocrites.</a:t>
            </a:r>
          </a:p>
          <a:p>
            <a:r>
              <a:rPr lang="en-US" dirty="0" smtClean="0"/>
              <a:t>Why are you bothered about this?</a:t>
            </a:r>
          </a:p>
          <a:p>
            <a:r>
              <a:rPr lang="en-US" dirty="0" smtClean="0"/>
              <a:t>This </a:t>
            </a:r>
            <a:r>
              <a:rPr lang="en-US" dirty="0"/>
              <a:t>is the worst one, right?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goes beyond everything we've looked at so far, doesn't it?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person who is </a:t>
            </a:r>
            <a:r>
              <a:rPr lang="en-US" dirty="0" smtClean="0"/>
              <a:t>actively </a:t>
            </a:r>
            <a:r>
              <a:rPr lang="en-US" i="1" dirty="0" smtClean="0"/>
              <a:t>pretending</a:t>
            </a:r>
            <a:r>
              <a:rPr lang="en-US" i="1" dirty="0"/>
              <a:t> </a:t>
            </a:r>
            <a:r>
              <a:rPr lang="en-US" dirty="0"/>
              <a:t>to be a Christian.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083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Hypocritical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people who are responsible for emptying the church pews, right? </a:t>
            </a:r>
          </a:p>
          <a:p>
            <a:r>
              <a:rPr lang="en-US" dirty="0" smtClean="0"/>
              <a:t>What is the #1 reason people give for either leaving the Church or never becoming part of it? </a:t>
            </a:r>
          </a:p>
          <a:p>
            <a:r>
              <a:rPr lang="en-US" dirty="0" smtClean="0"/>
              <a:t>"Those hypocrites!" </a:t>
            </a:r>
          </a:p>
          <a:p>
            <a:r>
              <a:rPr lang="en-US" dirty="0" smtClean="0"/>
              <a:t>Whether this is a legitimate excuse for those people or not (by the way, it </a:t>
            </a:r>
            <a:r>
              <a:rPr lang="en-US" i="1" dirty="0" smtClean="0"/>
              <a:t>isn't</a:t>
            </a:r>
            <a:r>
              <a:rPr lang="en-US" dirty="0" smtClean="0"/>
              <a:t>),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8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Hypocritical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hypocritical religion is something that we all should hate; </a:t>
            </a:r>
          </a:p>
          <a:p>
            <a:r>
              <a:rPr lang="en-US" dirty="0" smtClean="0"/>
              <a:t>especially when we see it in ourselves. </a:t>
            </a:r>
          </a:p>
          <a:p>
            <a:r>
              <a:rPr lang="en-US" dirty="0" smtClean="0"/>
              <a:t>This is the equivalent of someone turning on the Bat-Signal, only to find out that the guy who shows up is overweight, never works out, and couldn't care less if you get mugged. </a:t>
            </a:r>
          </a:p>
          <a:p>
            <a:r>
              <a:rPr lang="en-US" dirty="0" smtClean="0"/>
              <a:t>See Matthew 23:3.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2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Reasons We Should Hate These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me to also clarify WHY </a:t>
            </a:r>
            <a:r>
              <a:rPr lang="en-US" dirty="0" smtClean="0"/>
              <a:t>we should </a:t>
            </a:r>
            <a:r>
              <a:rPr lang="en-US" dirty="0"/>
              <a:t>hate these kinds of </a:t>
            </a:r>
            <a:r>
              <a:rPr lang="en-US" dirty="0" smtClean="0"/>
              <a:t>religion that we have been discussing: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They are the enemies of true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 We will never actually be the kind of people God wants us to be until we know what that </a:t>
            </a:r>
            <a:r>
              <a:rPr lang="en-US" i="1" dirty="0" smtClean="0"/>
              <a:t>looks </a:t>
            </a:r>
            <a:r>
              <a:rPr lang="en-US" dirty="0" smtClean="0"/>
              <a:t>like and then decide that we </a:t>
            </a:r>
            <a:r>
              <a:rPr lang="en-US" i="1" dirty="0" smtClean="0"/>
              <a:t>want </a:t>
            </a:r>
            <a:r>
              <a:rPr lang="en-US" dirty="0" smtClean="0"/>
              <a:t>to be. </a:t>
            </a:r>
          </a:p>
          <a:p>
            <a:r>
              <a:rPr lang="en-US" dirty="0" smtClean="0"/>
              <a:t>When we desire anything less, we basically say to God, "I don't really want what you're offering”. </a:t>
            </a:r>
          </a:p>
          <a:p>
            <a:r>
              <a:rPr lang="en-US" dirty="0" smtClean="0"/>
              <a:t>Or, “I think I have a better idea." </a:t>
            </a:r>
          </a:p>
          <a:p>
            <a:r>
              <a:rPr lang="en-US" dirty="0" smtClean="0"/>
              <a:t>“This simply won't work”.</a:t>
            </a:r>
          </a:p>
          <a:p>
            <a:r>
              <a:rPr lang="en-US" dirty="0" smtClean="0"/>
              <a:t>Make up your own responses if you want.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4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They are the enemies of true </a:t>
            </a:r>
            <a:br>
              <a:rPr lang="en-US" b="1" dirty="0" smtClean="0"/>
            </a:br>
            <a:r>
              <a:rPr lang="en-US" b="1" dirty="0" smtClean="0"/>
              <a:t>spiritual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of the drawbacks of these different perversions of "religion" is that we don't get to experience genuine spiritual growth.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one of the trademarks of a true disciple, and is conspicuously (and quite obviously) missing from those who are "faking it"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See </a:t>
            </a:r>
            <a:r>
              <a:rPr lang="en-US" dirty="0"/>
              <a:t>2 </a:t>
            </a:r>
            <a:r>
              <a:rPr lang="en-US" dirty="0" smtClean="0"/>
              <a:t>Peter </a:t>
            </a:r>
            <a:r>
              <a:rPr lang="en-US" dirty="0"/>
              <a:t>1:5ff</a:t>
            </a:r>
          </a:p>
        </p:txBody>
      </p:sp>
    </p:spTree>
    <p:extLst>
      <p:ext uri="{BB962C8B-B14F-4D97-AF65-F5344CB8AC3E}">
        <p14:creationId xmlns:p14="http://schemas.microsoft.com/office/powerpoint/2010/main" val="356661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They are the enemies of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</a:t>
            </a:r>
            <a:r>
              <a:rPr lang="en-US" dirty="0"/>
              <a:t>you haven't noticed, those who aren't Christians (the lost) are usually not super-excited to learn more about the "religions" we described </a:t>
            </a:r>
            <a:r>
              <a:rPr lang="en-US" dirty="0" smtClean="0"/>
              <a:t>above. </a:t>
            </a:r>
          </a:p>
          <a:p>
            <a:r>
              <a:rPr lang="en-US" dirty="0" smtClean="0"/>
              <a:t>If </a:t>
            </a:r>
            <a:r>
              <a:rPr lang="en-US" dirty="0"/>
              <a:t>you and I haven't had anyone ask us about our faith recently, it may be because we don't really </a:t>
            </a:r>
            <a:r>
              <a:rPr lang="en-US" i="1" dirty="0"/>
              <a:t>have </a:t>
            </a:r>
            <a:r>
              <a:rPr lang="en-US" dirty="0"/>
              <a:t>one, </a:t>
            </a:r>
            <a:r>
              <a:rPr lang="en-US" dirty="0" smtClean="0"/>
              <a:t>or we have not demonstrated it in public (1 Peter 3:15)</a:t>
            </a:r>
          </a:p>
          <a:p>
            <a:r>
              <a:rPr lang="en-US" dirty="0" smtClean="0"/>
              <a:t>or </a:t>
            </a:r>
            <a:r>
              <a:rPr lang="en-US" dirty="0"/>
              <a:t>because we have traded it in for something </a:t>
            </a:r>
            <a:r>
              <a:rPr lang="en-US" dirty="0" smtClean="0"/>
              <a:t>else (like anything the world offers). </a:t>
            </a:r>
          </a:p>
          <a:p>
            <a:r>
              <a:rPr lang="en-US" dirty="0" smtClean="0"/>
              <a:t>True </a:t>
            </a:r>
            <a:r>
              <a:rPr lang="en-US" dirty="0"/>
              <a:t>evangelism requires true religion on the part of the </a:t>
            </a:r>
            <a:r>
              <a:rPr lang="en-US" dirty="0" smtClean="0"/>
              <a:t>evangelist which by the way is every Christian.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They are a cleverly disguised and cheap substitute for true discipleship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I'm </a:t>
            </a:r>
            <a:r>
              <a:rPr lang="en-US" dirty="0"/>
              <a:t>not sure how Satan convinced so many of us that our man-made "religions" were going to be good enough to please the Lord, but we were fools to believe it (</a:t>
            </a:r>
            <a:r>
              <a:rPr lang="en-US" dirty="0" smtClean="0"/>
              <a:t>Matthew </a:t>
            </a:r>
            <a:r>
              <a:rPr lang="en-US" dirty="0"/>
              <a:t>7:21ff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Jesus </a:t>
            </a:r>
            <a:r>
              <a:rPr lang="en-US" dirty="0"/>
              <a:t>makes it crystal clear what He expects from us, and we </a:t>
            </a:r>
            <a:r>
              <a:rPr lang="en-US" dirty="0" smtClean="0"/>
              <a:t>should know </a:t>
            </a:r>
            <a:r>
              <a:rPr lang="en-US" dirty="0"/>
              <a:t>better than to think that CHURCH ATTENDANCE = DISCIPLESHIP, or YOUTH TRIPS = DISCIPLESHIP. </a:t>
            </a:r>
            <a:endParaRPr lang="en-US" dirty="0" smtClean="0"/>
          </a:p>
          <a:p>
            <a:r>
              <a:rPr lang="en-US" dirty="0" smtClean="0"/>
              <a:t>See Luke </a:t>
            </a:r>
            <a:r>
              <a:rPr lang="en-US" dirty="0"/>
              <a:t>9:23-24; </a:t>
            </a:r>
            <a:r>
              <a:rPr lang="en-US" dirty="0" smtClean="0"/>
              <a:t>14:25-35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Religion (for the purposes of this discussion) is simply "something a person believes in and follows devotedly" (Webster's). </a:t>
            </a:r>
          </a:p>
          <a:p>
            <a:r>
              <a:rPr lang="en-US" dirty="0" smtClean="0"/>
              <a:t>Based upon this definition, one could have a religion based upon anything the mind can imagine.</a:t>
            </a:r>
          </a:p>
          <a:p>
            <a:r>
              <a:rPr lang="en-US" dirty="0" smtClean="0"/>
              <a:t>So there are many religions in the world today.</a:t>
            </a:r>
          </a:p>
          <a:p>
            <a:r>
              <a:rPr lang="en-US" dirty="0" smtClean="0"/>
              <a:t>The usual ones are Muslim, Jewish, Christian, Atheism, NASCAR, Hunting, Trucks, and so 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5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Because God hates them too!!!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1020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we read passages like the ones in Amos (mentioned earlier), we see that God feels just as strongly about these cheap imitations of religion as we are </a:t>
            </a:r>
            <a:r>
              <a:rPr lang="en-US" b="1" i="1" dirty="0"/>
              <a:t>supposed</a:t>
            </a:r>
            <a:r>
              <a:rPr lang="en-US" i="1" dirty="0"/>
              <a:t> </a:t>
            </a:r>
            <a:r>
              <a:rPr lang="en-US" dirty="0"/>
              <a:t>to.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God hates something, I might want to pay attention to what that "something" is, right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 make sure that I am not involved in it.</a:t>
            </a:r>
          </a:p>
          <a:p>
            <a:r>
              <a:rPr lang="en-US" dirty="0" smtClean="0"/>
              <a:t>To be able to warn others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/>
              <a:t>So, how do you feel about these false/imitation "religions" now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you hate them as much as I 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you hate them as much as God does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you hate them enough to do something about them in your </a:t>
            </a:r>
            <a:r>
              <a:rPr lang="en-US" i="1" dirty="0"/>
              <a:t>own </a:t>
            </a:r>
            <a:r>
              <a:rPr lang="en-US" dirty="0"/>
              <a:t>life </a:t>
            </a:r>
            <a:r>
              <a:rPr lang="en-US" dirty="0" smtClean="0"/>
              <a:t>– (if necessary) </a:t>
            </a:r>
            <a:r>
              <a:rPr lang="en-US" dirty="0"/>
              <a:t>- so that you can help others with the same struggles?</a:t>
            </a:r>
          </a:p>
        </p:txBody>
      </p:sp>
    </p:spTree>
    <p:extLst>
      <p:ext uri="{BB962C8B-B14F-4D97-AF65-F5344CB8AC3E}">
        <p14:creationId xmlns:p14="http://schemas.microsoft.com/office/powerpoint/2010/main" val="386504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</a:t>
            </a:r>
            <a:r>
              <a:rPr lang="en-US" dirty="0"/>
              <a:t>, based on this definition, let me clarify what KINDS of religion </a:t>
            </a:r>
            <a:r>
              <a:rPr lang="en-US" dirty="0" smtClean="0"/>
              <a:t>we should </a:t>
            </a:r>
            <a:r>
              <a:rPr lang="en-US" dirty="0"/>
              <a:t>hate,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obviously </a:t>
            </a:r>
            <a:r>
              <a:rPr lang="en-US" dirty="0" smtClean="0"/>
              <a:t>we don't </a:t>
            </a:r>
            <a:r>
              <a:rPr lang="en-US" dirty="0"/>
              <a:t>hate them </a:t>
            </a:r>
            <a:r>
              <a:rPr lang="en-US" dirty="0" smtClean="0"/>
              <a:t>all; </a:t>
            </a:r>
          </a:p>
          <a:p>
            <a:r>
              <a:rPr lang="en-US" dirty="0" smtClean="0"/>
              <a:t>(</a:t>
            </a:r>
            <a:r>
              <a:rPr lang="en-US" dirty="0"/>
              <a:t>that would just be rude and unfair</a:t>
            </a:r>
            <a:r>
              <a:rPr lang="en-US" dirty="0" smtClean="0"/>
              <a:t>):</a:t>
            </a:r>
          </a:p>
          <a:p>
            <a:r>
              <a:rPr lang="en-US" dirty="0" smtClean="0"/>
              <a:t>But there should only be one religion that we practice.</a:t>
            </a:r>
          </a:p>
          <a:p>
            <a:r>
              <a:rPr lang="en-US" dirty="0" smtClean="0"/>
              <a:t>Let us notice come kinds of religion that some may be guilty of practicing.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7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Self-made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This </a:t>
            </a:r>
            <a:r>
              <a:rPr lang="en-US" sz="4000" dirty="0"/>
              <a:t>is the kind of religion that we make up for ourselves; </a:t>
            </a:r>
            <a:endParaRPr lang="en-US" sz="4000" dirty="0" smtClean="0"/>
          </a:p>
          <a:p>
            <a:r>
              <a:rPr lang="en-US" sz="4000" dirty="0" smtClean="0"/>
              <a:t>we </a:t>
            </a:r>
            <a:r>
              <a:rPr lang="en-US" sz="4000" dirty="0"/>
              <a:t>do this when we "cut-and-paste" the things/teachings that we </a:t>
            </a:r>
            <a:r>
              <a:rPr lang="en-US" sz="4000" i="1" dirty="0"/>
              <a:t>like </a:t>
            </a:r>
            <a:endParaRPr lang="en-US" sz="4000" i="1" dirty="0" smtClean="0"/>
          </a:p>
          <a:p>
            <a:r>
              <a:rPr lang="en-US" sz="4000" dirty="0" smtClean="0"/>
              <a:t>from </a:t>
            </a:r>
            <a:r>
              <a:rPr lang="en-US" sz="4000" dirty="0"/>
              <a:t>the Bible, from other religions, from our own personal desires, etc. </a:t>
            </a:r>
            <a:endParaRPr lang="en-US" sz="4000" dirty="0" smtClean="0"/>
          </a:p>
          <a:p>
            <a:r>
              <a:rPr lang="en-US" sz="4000" dirty="0" smtClean="0"/>
              <a:t>This </a:t>
            </a:r>
            <a:r>
              <a:rPr lang="en-US" sz="4000" dirty="0"/>
              <a:t>is basically like a religious "Art/Science Project", where we gather &amp; assemble the pieces, put them together however we see fit, and then present it to others as </a:t>
            </a:r>
            <a:r>
              <a:rPr lang="en-US" sz="4000" dirty="0" smtClean="0"/>
              <a:t>“OUR religion</a:t>
            </a:r>
            <a:r>
              <a:rPr lang="en-US" sz="4000" dirty="0"/>
              <a:t>".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Self-made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295400"/>
            <a:ext cx="9067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only problem with "Art/Science Projects" is that they are usually mere </a:t>
            </a:r>
            <a:r>
              <a:rPr lang="en-US" i="1" dirty="0" smtClean="0"/>
              <a:t>representations </a:t>
            </a:r>
            <a:r>
              <a:rPr lang="en-US" dirty="0" smtClean="0"/>
              <a:t>of reality. </a:t>
            </a:r>
          </a:p>
          <a:p>
            <a:r>
              <a:rPr lang="en-US" dirty="0" smtClean="0"/>
              <a:t>For example, the volcano we made in Elementary School wasn't an </a:t>
            </a:r>
            <a:r>
              <a:rPr lang="en-US" i="1" dirty="0" smtClean="0"/>
              <a:t>actual </a:t>
            </a:r>
            <a:r>
              <a:rPr lang="en-US" dirty="0" smtClean="0"/>
              <a:t>volcano </a:t>
            </a:r>
          </a:p>
          <a:p>
            <a:r>
              <a:rPr lang="en-US" dirty="0" smtClean="0"/>
              <a:t>(to the relief of everyone else who entered the contest, as well as everyone within a 10-mile radius of the eruption); </a:t>
            </a:r>
          </a:p>
          <a:p>
            <a:r>
              <a:rPr lang="en-US" dirty="0" smtClean="0"/>
              <a:t>and our self-made religion isn't real either. </a:t>
            </a:r>
          </a:p>
          <a:p>
            <a:r>
              <a:rPr lang="en-US" dirty="0" smtClean="0"/>
              <a:t>In fact, it is counter-productive, harmful, dishonest, and unacceptable to God. </a:t>
            </a:r>
          </a:p>
          <a:p>
            <a:r>
              <a:rPr lang="en-US" dirty="0" smtClean="0"/>
              <a:t>See Colossians 2:16-23.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7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Self-deceiving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kind of religion that we have practiced for so long, we have begun to believe that it is actually </a:t>
            </a:r>
            <a:r>
              <a:rPr lang="en-US" i="1" dirty="0"/>
              <a:t>true</a:t>
            </a:r>
            <a:r>
              <a:rPr lang="en-US" dirty="0"/>
              <a:t>, despite the fact that we know it </a:t>
            </a:r>
            <a:r>
              <a:rPr lang="en-US" i="1" dirty="0"/>
              <a:t>not </a:t>
            </a:r>
            <a:r>
              <a:rPr lang="en-US" dirty="0"/>
              <a:t>to be.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isn't that we are stupid people </a:t>
            </a:r>
            <a:r>
              <a:rPr lang="en-US" dirty="0" smtClean="0"/>
              <a:t>who don't </a:t>
            </a:r>
            <a:r>
              <a:rPr lang="en-US" i="1" dirty="0" smtClean="0"/>
              <a:t>realize </a:t>
            </a:r>
            <a:r>
              <a:rPr lang="en-US" dirty="0" smtClean="0"/>
              <a:t>that our religion is phony; </a:t>
            </a:r>
          </a:p>
          <a:p>
            <a:r>
              <a:rPr lang="en-US" dirty="0" smtClean="0"/>
              <a:t>(Well, maybe some actually are</a:t>
            </a:r>
            <a:r>
              <a:rPr lang="en-US" dirty="0"/>
              <a:t>, if we're being </a:t>
            </a:r>
            <a:r>
              <a:rPr lang="en-US" dirty="0" smtClean="0"/>
              <a:t>fair or honest). </a:t>
            </a:r>
          </a:p>
        </p:txBody>
      </p:sp>
    </p:spTree>
    <p:extLst>
      <p:ext uri="{BB962C8B-B14F-4D97-AF65-F5344CB8AC3E}">
        <p14:creationId xmlns:p14="http://schemas.microsoft.com/office/powerpoint/2010/main" val="215367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Self-deceiving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we would simply prefer not to be </a:t>
            </a:r>
            <a:r>
              <a:rPr lang="en-US" i="1" dirty="0" smtClean="0"/>
              <a:t>reminded </a:t>
            </a:r>
            <a:r>
              <a:rPr lang="en-US" dirty="0" smtClean="0"/>
              <a:t>of that fact; </a:t>
            </a:r>
          </a:p>
          <a:p>
            <a:r>
              <a:rPr lang="en-US" dirty="0" smtClean="0"/>
              <a:t>because this, after all, is the religion that we WANT. </a:t>
            </a:r>
          </a:p>
          <a:p>
            <a:r>
              <a:rPr lang="en-US" dirty="0" smtClean="0"/>
              <a:t>As an example of this, I actually AM a superhero like Batman. </a:t>
            </a:r>
          </a:p>
          <a:p>
            <a:r>
              <a:rPr lang="en-US" dirty="0" smtClean="0"/>
              <a:t>See James 1:26-27.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3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Empty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religion that doesn't mean anything to the person who claims to practice it.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people are "going through the motions" for some reason(s), but there is no meaning to it. </a:t>
            </a:r>
            <a:endParaRPr lang="en-US" dirty="0" smtClean="0"/>
          </a:p>
          <a:p>
            <a:r>
              <a:rPr lang="en-US" dirty="0" smtClean="0"/>
              <a:t>Maybe </a:t>
            </a:r>
            <a:r>
              <a:rPr lang="en-US" dirty="0"/>
              <a:t>they do it to please other people, or maybe they do it for the potluck fellowships. </a:t>
            </a:r>
            <a:endParaRPr lang="en-US" dirty="0" smtClean="0"/>
          </a:p>
          <a:p>
            <a:r>
              <a:rPr lang="en-US" dirty="0" smtClean="0"/>
              <a:t>Whatever </a:t>
            </a:r>
            <a:r>
              <a:rPr lang="en-US" dirty="0"/>
              <a:t>their reasons might be, this religion is worthless </a:t>
            </a:r>
            <a:r>
              <a:rPr lang="en-US" dirty="0" smtClean="0"/>
              <a:t>to them. </a:t>
            </a:r>
          </a:p>
        </p:txBody>
      </p:sp>
    </p:spTree>
    <p:extLst>
      <p:ext uri="{BB962C8B-B14F-4D97-AF65-F5344CB8AC3E}">
        <p14:creationId xmlns:p14="http://schemas.microsoft.com/office/powerpoint/2010/main" val="309070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Empty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religion is like the springs without water (2 Peter 2:17)</a:t>
            </a:r>
            <a:r>
              <a:rPr lang="en-US" dirty="0" smtClean="0"/>
              <a:t> or clouds without rain (Jude 12)</a:t>
            </a:r>
          </a:p>
          <a:p>
            <a:r>
              <a:rPr lang="en-US" dirty="0" smtClean="0"/>
              <a:t>If it helps, they are just </a:t>
            </a:r>
            <a:r>
              <a:rPr lang="en-US" i="1" dirty="0" smtClean="0"/>
              <a:t>dressing up</a:t>
            </a:r>
            <a:r>
              <a:rPr lang="en-US" dirty="0" smtClean="0"/>
              <a:t> like Batman and not actually fighting crime</a:t>
            </a:r>
          </a:p>
          <a:p>
            <a:r>
              <a:rPr lang="en-US" dirty="0" smtClean="0"/>
              <a:t>(if you watched the reruns, you would realize that nobody ever hit anybody, but the bad guys still fell down.)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See Colossians 2:8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2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965</Words>
  <Application>Microsoft Office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 HATE  RELIGION</vt:lpstr>
      <vt:lpstr>Introduction</vt:lpstr>
      <vt:lpstr>Introduction</vt:lpstr>
      <vt:lpstr>Self-made religion</vt:lpstr>
      <vt:lpstr>Self-made religion</vt:lpstr>
      <vt:lpstr>Self-deceiving religion</vt:lpstr>
      <vt:lpstr>Self-deceiving religion</vt:lpstr>
      <vt:lpstr>Empty religion</vt:lpstr>
      <vt:lpstr>Empty religion</vt:lpstr>
      <vt:lpstr>Compartmentalized religion</vt:lpstr>
      <vt:lpstr>Compartmentalized religion</vt:lpstr>
      <vt:lpstr>Hypocritical religion</vt:lpstr>
      <vt:lpstr>Hypocritical religion</vt:lpstr>
      <vt:lpstr>Hypocritical religion</vt:lpstr>
      <vt:lpstr>The Reasons We Should Hate These</vt:lpstr>
      <vt:lpstr>They are the enemies of true spirituality</vt:lpstr>
      <vt:lpstr>They are the enemies of true  spiritual growth</vt:lpstr>
      <vt:lpstr>They are the enemies of evangelism</vt:lpstr>
      <vt:lpstr>They are a cleverly disguised and cheap substitute for true discipleship</vt:lpstr>
      <vt:lpstr>Because God hates them too!!!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HATE RELIGION</dc:title>
  <dc:creator>Aarons</dc:creator>
  <cp:lastModifiedBy>Aarons</cp:lastModifiedBy>
  <cp:revision>14</cp:revision>
  <dcterms:created xsi:type="dcterms:W3CDTF">2014-03-14T00:16:54Z</dcterms:created>
  <dcterms:modified xsi:type="dcterms:W3CDTF">2014-03-14T01:49:37Z</dcterms:modified>
</cp:coreProperties>
</file>