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4" autoAdjust="0"/>
    <p:restoredTop sz="86443" autoAdjust="0"/>
  </p:normalViewPr>
  <p:slideViewPr>
    <p:cSldViewPr>
      <p:cViewPr varScale="1">
        <p:scale>
          <a:sx n="99" d="100"/>
          <a:sy n="99" d="100"/>
        </p:scale>
        <p:origin x="-210" y="-102"/>
      </p:cViewPr>
      <p:guideLst>
        <p:guide orient="horz" pos="2160"/>
        <p:guide pos="2880"/>
      </p:guideLst>
    </p:cSldViewPr>
  </p:slideViewPr>
  <p:outlineViewPr>
    <p:cViewPr>
      <p:scale>
        <a:sx n="33" d="100"/>
        <a:sy n="33" d="100"/>
      </p:scale>
      <p:origin x="0" y="69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36C7E4-AF73-4D0C-B416-66B92FA448EF}"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86C95-D6DB-4D03-8934-C9EF63BF4A74}" type="slidenum">
              <a:rPr lang="en-US" smtClean="0"/>
              <a:t>‹#›</a:t>
            </a:fld>
            <a:endParaRPr lang="en-US"/>
          </a:p>
        </p:txBody>
      </p:sp>
    </p:spTree>
    <p:extLst>
      <p:ext uri="{BB962C8B-B14F-4D97-AF65-F5344CB8AC3E}">
        <p14:creationId xmlns:p14="http://schemas.microsoft.com/office/powerpoint/2010/main" val="477046790"/>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6C7E4-AF73-4D0C-B416-66B92FA448EF}"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86C95-D6DB-4D03-8934-C9EF63BF4A74}" type="slidenum">
              <a:rPr lang="en-US" smtClean="0"/>
              <a:t>‹#›</a:t>
            </a:fld>
            <a:endParaRPr lang="en-US"/>
          </a:p>
        </p:txBody>
      </p:sp>
    </p:spTree>
    <p:extLst>
      <p:ext uri="{BB962C8B-B14F-4D97-AF65-F5344CB8AC3E}">
        <p14:creationId xmlns:p14="http://schemas.microsoft.com/office/powerpoint/2010/main" val="1678054770"/>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6C7E4-AF73-4D0C-B416-66B92FA448EF}"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86C95-D6DB-4D03-8934-C9EF63BF4A74}" type="slidenum">
              <a:rPr lang="en-US" smtClean="0"/>
              <a:t>‹#›</a:t>
            </a:fld>
            <a:endParaRPr lang="en-US"/>
          </a:p>
        </p:txBody>
      </p:sp>
    </p:spTree>
    <p:extLst>
      <p:ext uri="{BB962C8B-B14F-4D97-AF65-F5344CB8AC3E}">
        <p14:creationId xmlns:p14="http://schemas.microsoft.com/office/powerpoint/2010/main" val="968936476"/>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6C7E4-AF73-4D0C-B416-66B92FA448EF}"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86C95-D6DB-4D03-8934-C9EF63BF4A74}" type="slidenum">
              <a:rPr lang="en-US" smtClean="0"/>
              <a:t>‹#›</a:t>
            </a:fld>
            <a:endParaRPr lang="en-US"/>
          </a:p>
        </p:txBody>
      </p:sp>
    </p:spTree>
    <p:extLst>
      <p:ext uri="{BB962C8B-B14F-4D97-AF65-F5344CB8AC3E}">
        <p14:creationId xmlns:p14="http://schemas.microsoft.com/office/powerpoint/2010/main" val="1654729728"/>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36C7E4-AF73-4D0C-B416-66B92FA448EF}" type="datetimeFigureOut">
              <a:rPr lang="en-US" smtClean="0"/>
              <a:t>1/26/2015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A86C95-D6DB-4D03-8934-C9EF63BF4A74}" type="slidenum">
              <a:rPr lang="en-US" smtClean="0"/>
              <a:t>‹#›</a:t>
            </a:fld>
            <a:endParaRPr lang="en-US"/>
          </a:p>
        </p:txBody>
      </p:sp>
    </p:spTree>
    <p:extLst>
      <p:ext uri="{BB962C8B-B14F-4D97-AF65-F5344CB8AC3E}">
        <p14:creationId xmlns:p14="http://schemas.microsoft.com/office/powerpoint/2010/main" val="1069096883"/>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36C7E4-AF73-4D0C-B416-66B92FA448EF}"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86C95-D6DB-4D03-8934-C9EF63BF4A74}" type="slidenum">
              <a:rPr lang="en-US" smtClean="0"/>
              <a:t>‹#›</a:t>
            </a:fld>
            <a:endParaRPr lang="en-US"/>
          </a:p>
        </p:txBody>
      </p:sp>
    </p:spTree>
    <p:extLst>
      <p:ext uri="{BB962C8B-B14F-4D97-AF65-F5344CB8AC3E}">
        <p14:creationId xmlns:p14="http://schemas.microsoft.com/office/powerpoint/2010/main" val="2303785522"/>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36C7E4-AF73-4D0C-B416-66B92FA448EF}" type="datetimeFigureOut">
              <a:rPr lang="en-US" smtClean="0"/>
              <a:t>1/26/2015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A86C95-D6DB-4D03-8934-C9EF63BF4A74}" type="slidenum">
              <a:rPr lang="en-US" smtClean="0"/>
              <a:t>‹#›</a:t>
            </a:fld>
            <a:endParaRPr lang="en-US"/>
          </a:p>
        </p:txBody>
      </p:sp>
    </p:spTree>
    <p:extLst>
      <p:ext uri="{BB962C8B-B14F-4D97-AF65-F5344CB8AC3E}">
        <p14:creationId xmlns:p14="http://schemas.microsoft.com/office/powerpoint/2010/main" val="3614826802"/>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36C7E4-AF73-4D0C-B416-66B92FA448EF}" type="datetimeFigureOut">
              <a:rPr lang="en-US" smtClean="0"/>
              <a:t>1/26/2015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A86C95-D6DB-4D03-8934-C9EF63BF4A74}" type="slidenum">
              <a:rPr lang="en-US" smtClean="0"/>
              <a:t>‹#›</a:t>
            </a:fld>
            <a:endParaRPr lang="en-US"/>
          </a:p>
        </p:txBody>
      </p:sp>
    </p:spTree>
    <p:extLst>
      <p:ext uri="{BB962C8B-B14F-4D97-AF65-F5344CB8AC3E}">
        <p14:creationId xmlns:p14="http://schemas.microsoft.com/office/powerpoint/2010/main" val="1996049576"/>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6C7E4-AF73-4D0C-B416-66B92FA448EF}" type="datetimeFigureOut">
              <a:rPr lang="en-US" smtClean="0"/>
              <a:t>1/26/2015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A86C95-D6DB-4D03-8934-C9EF63BF4A74}" type="slidenum">
              <a:rPr lang="en-US" smtClean="0"/>
              <a:t>‹#›</a:t>
            </a:fld>
            <a:endParaRPr lang="en-US"/>
          </a:p>
        </p:txBody>
      </p:sp>
    </p:spTree>
    <p:extLst>
      <p:ext uri="{BB962C8B-B14F-4D97-AF65-F5344CB8AC3E}">
        <p14:creationId xmlns:p14="http://schemas.microsoft.com/office/powerpoint/2010/main" val="3446116053"/>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6C7E4-AF73-4D0C-B416-66B92FA448EF}"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86C95-D6DB-4D03-8934-C9EF63BF4A74}" type="slidenum">
              <a:rPr lang="en-US" smtClean="0"/>
              <a:t>‹#›</a:t>
            </a:fld>
            <a:endParaRPr lang="en-US"/>
          </a:p>
        </p:txBody>
      </p:sp>
    </p:spTree>
    <p:extLst>
      <p:ext uri="{BB962C8B-B14F-4D97-AF65-F5344CB8AC3E}">
        <p14:creationId xmlns:p14="http://schemas.microsoft.com/office/powerpoint/2010/main" val="1008192843"/>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6C7E4-AF73-4D0C-B416-66B92FA448EF}" type="datetimeFigureOut">
              <a:rPr lang="en-US" smtClean="0"/>
              <a:t>1/26/2015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A86C95-D6DB-4D03-8934-C9EF63BF4A74}" type="slidenum">
              <a:rPr lang="en-US" smtClean="0"/>
              <a:t>‹#›</a:t>
            </a:fld>
            <a:endParaRPr lang="en-US"/>
          </a:p>
        </p:txBody>
      </p:sp>
    </p:spTree>
    <p:extLst>
      <p:ext uri="{BB962C8B-B14F-4D97-AF65-F5344CB8AC3E}">
        <p14:creationId xmlns:p14="http://schemas.microsoft.com/office/powerpoint/2010/main" val="4062836412"/>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6C7E4-AF73-4D0C-B416-66B92FA448EF}" type="datetimeFigureOut">
              <a:rPr lang="en-US" smtClean="0"/>
              <a:t>1/26/2015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86C95-D6DB-4D03-8934-C9EF63BF4A74}" type="slidenum">
              <a:rPr lang="en-US" smtClean="0"/>
              <a:t>‹#›</a:t>
            </a:fld>
            <a:endParaRPr lang="en-US"/>
          </a:p>
        </p:txBody>
      </p:sp>
    </p:spTree>
    <p:extLst>
      <p:ext uri="{BB962C8B-B14F-4D97-AF65-F5344CB8AC3E}">
        <p14:creationId xmlns:p14="http://schemas.microsoft.com/office/powerpoint/2010/main" val="1327456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3143250"/>
          </a:xfrm>
        </p:spPr>
        <p:txBody>
          <a:bodyPr>
            <a:normAutofit/>
          </a:bodyPr>
          <a:lstStyle/>
          <a:p>
            <a:r>
              <a:rPr lang="en-US" sz="6600" dirty="0" smtClean="0"/>
              <a:t>A Godly Family</a:t>
            </a:r>
            <a:br>
              <a:rPr lang="en-US" sz="6600" dirty="0" smtClean="0"/>
            </a:br>
            <a:r>
              <a:rPr lang="en-US" sz="6600" dirty="0" smtClean="0"/>
              <a:t>In An Ungodly World</a:t>
            </a:r>
            <a:endParaRPr lang="en-US" sz="6600" dirty="0"/>
          </a:p>
        </p:txBody>
      </p:sp>
      <p:sp>
        <p:nvSpPr>
          <p:cNvPr id="3" name="Subtitle 2"/>
          <p:cNvSpPr>
            <a:spLocks noGrp="1"/>
          </p:cNvSpPr>
          <p:nvPr>
            <p:ph type="subTitle" idx="1"/>
          </p:nvPr>
        </p:nvSpPr>
        <p:spPr>
          <a:xfrm>
            <a:off x="1371600" y="3886200"/>
            <a:ext cx="6400800" cy="2743200"/>
          </a:xfrm>
        </p:spPr>
        <p:txBody>
          <a:bodyPr/>
          <a:lstStyle/>
          <a:p>
            <a:r>
              <a:rPr lang="en-US" dirty="0">
                <a:solidFill>
                  <a:schemeClr val="tx1"/>
                </a:solidFill>
              </a:rPr>
              <a:t>How Long </a:t>
            </a:r>
            <a:r>
              <a:rPr lang="en-US" dirty="0" smtClean="0">
                <a:solidFill>
                  <a:schemeClr val="tx1"/>
                </a:solidFill>
              </a:rPr>
              <a:t>The </a:t>
            </a:r>
            <a:r>
              <a:rPr lang="en-US" dirty="0">
                <a:solidFill>
                  <a:schemeClr val="tx1"/>
                </a:solidFill>
              </a:rPr>
              <a:t>Marriage </a:t>
            </a:r>
            <a:br>
              <a:rPr lang="en-US" dirty="0">
                <a:solidFill>
                  <a:schemeClr val="tx1"/>
                </a:solidFill>
              </a:rPr>
            </a:br>
            <a:r>
              <a:rPr lang="en-US" dirty="0">
                <a:solidFill>
                  <a:schemeClr val="tx1"/>
                </a:solidFill>
              </a:rPr>
              <a:t>Should </a:t>
            </a:r>
            <a:r>
              <a:rPr lang="en-US" dirty="0" smtClean="0">
                <a:solidFill>
                  <a:schemeClr val="tx1"/>
                </a:solidFill>
              </a:rPr>
              <a:t>Last</a:t>
            </a:r>
          </a:p>
          <a:p>
            <a:r>
              <a:rPr lang="en-US" b="1" dirty="0" smtClean="0">
                <a:solidFill>
                  <a:schemeClr val="tx1"/>
                </a:solidFill>
              </a:rPr>
              <a:t>"Until </a:t>
            </a:r>
            <a:r>
              <a:rPr lang="en-US" b="1" dirty="0">
                <a:solidFill>
                  <a:schemeClr val="tx1"/>
                </a:solidFill>
              </a:rPr>
              <a:t>Death Do You Part" </a:t>
            </a:r>
            <a:endParaRPr lang="en-US" b="1" dirty="0" smtClean="0">
              <a:solidFill>
                <a:schemeClr val="tx1"/>
              </a:solidFill>
            </a:endParaRPr>
          </a:p>
          <a:p>
            <a:r>
              <a:rPr lang="en-US" b="1" dirty="0" smtClean="0">
                <a:solidFill>
                  <a:schemeClr val="tx1"/>
                </a:solidFill>
              </a:rPr>
              <a:t>Is </a:t>
            </a:r>
            <a:r>
              <a:rPr lang="en-US" b="1" dirty="0">
                <a:solidFill>
                  <a:schemeClr val="tx1"/>
                </a:solidFill>
              </a:rPr>
              <a:t>Still God's Plan</a:t>
            </a:r>
            <a:endParaRPr lang="en-US" dirty="0">
              <a:solidFill>
                <a:schemeClr val="tx1"/>
              </a:solidFill>
            </a:endParaRPr>
          </a:p>
          <a:p>
            <a:endParaRPr lang="en-US" dirty="0"/>
          </a:p>
        </p:txBody>
      </p:sp>
    </p:spTree>
    <p:extLst>
      <p:ext uri="{BB962C8B-B14F-4D97-AF65-F5344CB8AC3E}">
        <p14:creationId xmlns:p14="http://schemas.microsoft.com/office/powerpoint/2010/main" val="3668091190"/>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Blueprint</a:t>
            </a:r>
            <a:endParaRPr lang="en-US" dirty="0"/>
          </a:p>
        </p:txBody>
      </p:sp>
      <p:sp>
        <p:nvSpPr>
          <p:cNvPr id="3" name="Content Placeholder 2"/>
          <p:cNvSpPr>
            <a:spLocks noGrp="1"/>
          </p:cNvSpPr>
          <p:nvPr>
            <p:ph idx="1"/>
          </p:nvPr>
        </p:nvSpPr>
        <p:spPr>
          <a:xfrm>
            <a:off x="152400" y="1600200"/>
            <a:ext cx="8839200" cy="4953000"/>
          </a:xfrm>
        </p:spPr>
        <p:txBody>
          <a:bodyPr>
            <a:normAutofit/>
          </a:bodyPr>
          <a:lstStyle/>
          <a:p>
            <a:r>
              <a:rPr lang="en-US" dirty="0"/>
              <a:t>I understand it is fashionable to water down the word "submit" until it is meaningless, but such does not agree with the word of God. </a:t>
            </a:r>
            <a:endParaRPr lang="en-US" dirty="0" smtClean="0"/>
          </a:p>
          <a:p>
            <a:r>
              <a:rPr lang="en-US" dirty="0" smtClean="0"/>
              <a:t>To </a:t>
            </a:r>
            <a:r>
              <a:rPr lang="en-US" dirty="0"/>
              <a:t>the Greeks the word "submit" meant to place in order under or beneath, and it should be translated so today. </a:t>
            </a:r>
            <a:endParaRPr lang="en-US" dirty="0" smtClean="0"/>
          </a:p>
          <a:p>
            <a:r>
              <a:rPr lang="en-US" dirty="0" smtClean="0"/>
              <a:t>Any </a:t>
            </a:r>
            <a:r>
              <a:rPr lang="en-US" dirty="0"/>
              <a:t>contrary or lesser meaning of this word is out of sync with clear Biblical terminology, and can only do serious harm to the marriage relationship.</a:t>
            </a:r>
          </a:p>
        </p:txBody>
      </p:sp>
    </p:spTree>
    <p:extLst>
      <p:ext uri="{BB962C8B-B14F-4D97-AF65-F5344CB8AC3E}">
        <p14:creationId xmlns:p14="http://schemas.microsoft.com/office/powerpoint/2010/main" val="29728433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Blueprint</a:t>
            </a:r>
            <a:endParaRPr lang="en-US" dirty="0"/>
          </a:p>
        </p:txBody>
      </p:sp>
      <p:sp>
        <p:nvSpPr>
          <p:cNvPr id="3" name="Content Placeholder 2"/>
          <p:cNvSpPr>
            <a:spLocks noGrp="1"/>
          </p:cNvSpPr>
          <p:nvPr>
            <p:ph idx="1"/>
          </p:nvPr>
        </p:nvSpPr>
        <p:spPr/>
        <p:txBody>
          <a:bodyPr>
            <a:normAutofit/>
          </a:bodyPr>
          <a:lstStyle/>
          <a:p>
            <a:r>
              <a:rPr lang="en-US" dirty="0" smtClean="0"/>
              <a:t>But the relationship is not supposed to be one sided favoring one party or the other.</a:t>
            </a:r>
          </a:p>
          <a:p>
            <a:r>
              <a:rPr lang="en-US" dirty="0" smtClean="0"/>
              <a:t>God </a:t>
            </a:r>
            <a:r>
              <a:rPr lang="en-US" dirty="0"/>
              <a:t>also said unto the man, </a:t>
            </a:r>
            <a:r>
              <a:rPr lang="en-US" b="1" i="1" dirty="0"/>
              <a:t>"Husbands love your wives as Christ also loved the church and gave Himself for it</a:t>
            </a:r>
            <a:r>
              <a:rPr lang="en-US" b="1" i="1" dirty="0" smtClean="0"/>
              <a:t>.“ </a:t>
            </a:r>
            <a:r>
              <a:rPr lang="en-US" b="1" i="1" dirty="0" smtClean="0"/>
              <a:t>(verse 25)</a:t>
            </a:r>
            <a:endParaRPr lang="en-US" dirty="0"/>
          </a:p>
        </p:txBody>
      </p:sp>
    </p:spTree>
    <p:extLst>
      <p:ext uri="{BB962C8B-B14F-4D97-AF65-F5344CB8AC3E}">
        <p14:creationId xmlns:p14="http://schemas.microsoft.com/office/powerpoint/2010/main" val="419025583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Blueprint</a:t>
            </a:r>
            <a:endParaRPr lang="en-US" dirty="0"/>
          </a:p>
        </p:txBody>
      </p:sp>
      <p:sp>
        <p:nvSpPr>
          <p:cNvPr id="3" name="Content Placeholder 2"/>
          <p:cNvSpPr>
            <a:spLocks noGrp="1"/>
          </p:cNvSpPr>
          <p:nvPr>
            <p:ph idx="1"/>
          </p:nvPr>
        </p:nvSpPr>
        <p:spPr/>
        <p:txBody>
          <a:bodyPr/>
          <a:lstStyle/>
          <a:p>
            <a:r>
              <a:rPr lang="en-US" dirty="0" smtClean="0"/>
              <a:t>When the husband loves his wife even as he loves his own body, the wife should have no difficulty in submitting to him. </a:t>
            </a:r>
          </a:p>
          <a:p>
            <a:r>
              <a:rPr lang="en-US" dirty="0" smtClean="0"/>
              <a:t>But when the husband fails to love her with the love of Christ, the home will not be what God intends for it to be</a:t>
            </a:r>
            <a:r>
              <a:rPr lang="en-US" dirty="0" smtClean="0"/>
              <a:t>.</a:t>
            </a:r>
          </a:p>
          <a:p>
            <a:r>
              <a:rPr lang="en-US" dirty="0"/>
              <a:t>Christ's love for His church was and is a sacrificial love. </a:t>
            </a:r>
          </a:p>
          <a:p>
            <a:pPr marL="0" indent="0">
              <a:buNone/>
            </a:pPr>
            <a:endParaRPr lang="en-US" dirty="0" smtClean="0"/>
          </a:p>
          <a:p>
            <a:endParaRPr lang="en-US" dirty="0"/>
          </a:p>
        </p:txBody>
      </p:sp>
    </p:spTree>
    <p:extLst>
      <p:ext uri="{BB962C8B-B14F-4D97-AF65-F5344CB8AC3E}">
        <p14:creationId xmlns:p14="http://schemas.microsoft.com/office/powerpoint/2010/main" val="15684549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Blueprint</a:t>
            </a:r>
            <a:endParaRPr lang="en-US" dirty="0"/>
          </a:p>
        </p:txBody>
      </p:sp>
      <p:sp>
        <p:nvSpPr>
          <p:cNvPr id="3" name="Content Placeholder 2"/>
          <p:cNvSpPr>
            <a:spLocks noGrp="1"/>
          </p:cNvSpPr>
          <p:nvPr>
            <p:ph idx="1"/>
          </p:nvPr>
        </p:nvSpPr>
        <p:spPr>
          <a:xfrm>
            <a:off x="0" y="1600200"/>
            <a:ext cx="9067800" cy="4876800"/>
          </a:xfrm>
        </p:spPr>
        <p:txBody>
          <a:bodyPr>
            <a:normAutofit/>
          </a:bodyPr>
          <a:lstStyle/>
          <a:p>
            <a:r>
              <a:rPr lang="en-US" dirty="0" smtClean="0"/>
              <a:t>Just </a:t>
            </a:r>
            <a:r>
              <a:rPr lang="en-US" dirty="0"/>
              <a:t>so, the husband is to love his wife with an unalterable, self-giving love, a love that is so sincere that it cannot be broken by human frailties</a:t>
            </a:r>
            <a:r>
              <a:rPr lang="en-US" dirty="0" smtClean="0"/>
              <a:t>.</a:t>
            </a:r>
          </a:p>
          <a:p>
            <a:r>
              <a:rPr lang="en-US" dirty="0" smtClean="0"/>
              <a:t>Very much like the love of a parent that would even sacrifice their own life for the child.</a:t>
            </a:r>
          </a:p>
          <a:p>
            <a:r>
              <a:rPr lang="en-US" dirty="0" smtClean="0"/>
              <a:t>Future considerations (lessons) will allow us to see how the husband and wife are to view and treat each other.</a:t>
            </a:r>
            <a:endParaRPr lang="en-US" dirty="0"/>
          </a:p>
          <a:p>
            <a:endParaRPr lang="en-US" dirty="0"/>
          </a:p>
        </p:txBody>
      </p:sp>
    </p:spTree>
    <p:extLst>
      <p:ext uri="{BB962C8B-B14F-4D97-AF65-F5344CB8AC3E}">
        <p14:creationId xmlns:p14="http://schemas.microsoft.com/office/powerpoint/2010/main" val="9633894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Blueprint</a:t>
            </a:r>
            <a:endParaRPr lang="en-US" dirty="0"/>
          </a:p>
        </p:txBody>
      </p:sp>
      <p:sp>
        <p:nvSpPr>
          <p:cNvPr id="3" name="Content Placeholder 2"/>
          <p:cNvSpPr>
            <a:spLocks noGrp="1"/>
          </p:cNvSpPr>
          <p:nvPr>
            <p:ph idx="1"/>
          </p:nvPr>
        </p:nvSpPr>
        <p:spPr/>
        <p:txBody>
          <a:bodyPr/>
          <a:lstStyle/>
          <a:p>
            <a:r>
              <a:rPr lang="en-US" dirty="0"/>
              <a:t>Nothing in either instruction is negotiable</a:t>
            </a:r>
            <a:r>
              <a:rPr lang="en-US" dirty="0" smtClean="0"/>
              <a:t>.</a:t>
            </a:r>
          </a:p>
          <a:p>
            <a:r>
              <a:rPr lang="en-US" dirty="0" smtClean="0"/>
              <a:t>Marriages </a:t>
            </a:r>
            <a:r>
              <a:rPr lang="en-US" dirty="0"/>
              <a:t>are </a:t>
            </a:r>
            <a:r>
              <a:rPr lang="en-US" dirty="0" smtClean="0"/>
              <a:t>often contracted </a:t>
            </a:r>
            <a:r>
              <a:rPr lang="en-US" dirty="0"/>
              <a:t>on lesser considerations, but the </a:t>
            </a:r>
            <a:r>
              <a:rPr lang="en-US" dirty="0" smtClean="0"/>
              <a:t>marriages </a:t>
            </a:r>
            <a:r>
              <a:rPr lang="en-US" dirty="0"/>
              <a:t>are failing, and as a result there is much pain and many broken homes</a:t>
            </a:r>
            <a:r>
              <a:rPr lang="en-US" dirty="0" smtClean="0"/>
              <a:t>.</a:t>
            </a:r>
          </a:p>
          <a:p>
            <a:r>
              <a:rPr lang="en-US" dirty="0" smtClean="0"/>
              <a:t>We have already discussed what God wants couples to consider </a:t>
            </a:r>
            <a:r>
              <a:rPr lang="en-US" b="1" dirty="0" smtClean="0"/>
              <a:t>BEFORE</a:t>
            </a:r>
            <a:r>
              <a:rPr lang="en-US" dirty="0" smtClean="0"/>
              <a:t> the marriage.</a:t>
            </a:r>
          </a:p>
          <a:p>
            <a:r>
              <a:rPr lang="en-US" dirty="0" smtClean="0"/>
              <a:t>Often times, the wrong things are considered.</a:t>
            </a:r>
            <a:endParaRPr lang="en-US" dirty="0"/>
          </a:p>
          <a:p>
            <a:endParaRPr lang="en-US" dirty="0"/>
          </a:p>
        </p:txBody>
      </p:sp>
    </p:spTree>
    <p:extLst>
      <p:ext uri="{BB962C8B-B14F-4D97-AF65-F5344CB8AC3E}">
        <p14:creationId xmlns:p14="http://schemas.microsoft.com/office/powerpoint/2010/main" val="84353755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447800"/>
            <a:ext cx="9067800" cy="5181600"/>
          </a:xfrm>
        </p:spPr>
        <p:txBody>
          <a:bodyPr/>
          <a:lstStyle/>
          <a:p>
            <a:r>
              <a:rPr lang="en-US" dirty="0"/>
              <a:t>When these two </a:t>
            </a:r>
            <a:r>
              <a:rPr lang="en-US" dirty="0" smtClean="0"/>
              <a:t>ingredients of </a:t>
            </a:r>
            <a:r>
              <a:rPr lang="en-US" dirty="0"/>
              <a:t>submission and sacrificial </a:t>
            </a:r>
            <a:r>
              <a:rPr lang="en-US" dirty="0" smtClean="0"/>
              <a:t>love </a:t>
            </a:r>
            <a:r>
              <a:rPr lang="en-US" dirty="0"/>
              <a:t>are present, </a:t>
            </a:r>
            <a:r>
              <a:rPr lang="en-US" dirty="0" smtClean="0"/>
              <a:t>the marriage </a:t>
            </a:r>
            <a:r>
              <a:rPr lang="en-US" dirty="0"/>
              <a:t>will abide and </a:t>
            </a:r>
            <a:r>
              <a:rPr lang="en-US" dirty="0" smtClean="0"/>
              <a:t>be what God wants it to be.</a:t>
            </a:r>
          </a:p>
          <a:p>
            <a:r>
              <a:rPr lang="en-US" dirty="0" smtClean="0"/>
              <a:t>Marriage should be </a:t>
            </a:r>
            <a:r>
              <a:rPr lang="en-US" dirty="0"/>
              <a:t>"until death do we part</a:t>
            </a:r>
            <a:r>
              <a:rPr lang="en-US" dirty="0" smtClean="0"/>
              <a:t>.“</a:t>
            </a:r>
          </a:p>
          <a:p>
            <a:r>
              <a:rPr lang="en-US" dirty="0" smtClean="0"/>
              <a:t>That is the design from the beginning.</a:t>
            </a:r>
          </a:p>
          <a:p>
            <a:r>
              <a:rPr lang="en-US" dirty="0" smtClean="0"/>
              <a:t>Any deviation from God’s blueprint involves sin</a:t>
            </a:r>
            <a:r>
              <a:rPr lang="en-US" dirty="0" smtClean="0"/>
              <a:t>.</a:t>
            </a:r>
          </a:p>
          <a:p>
            <a:r>
              <a:rPr lang="en-US" dirty="0" smtClean="0"/>
              <a:t>Remember to put God first in your decisions.</a:t>
            </a:r>
            <a:endParaRPr lang="en-US" dirty="0"/>
          </a:p>
          <a:p>
            <a:endParaRPr lang="en-US" dirty="0"/>
          </a:p>
        </p:txBody>
      </p:sp>
    </p:spTree>
    <p:extLst>
      <p:ext uri="{BB962C8B-B14F-4D97-AF65-F5344CB8AC3E}">
        <p14:creationId xmlns:p14="http://schemas.microsoft.com/office/powerpoint/2010/main" val="6612868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Vows, pledges and promises do not seem to mean much anymore particularly in marriage. </a:t>
            </a:r>
            <a:endParaRPr lang="en-US" dirty="0" smtClean="0"/>
          </a:p>
          <a:p>
            <a:r>
              <a:rPr lang="en-US" dirty="0" smtClean="0"/>
              <a:t>People </a:t>
            </a:r>
            <a:r>
              <a:rPr lang="en-US" dirty="0"/>
              <a:t>used to say, "until death do you part" and </a:t>
            </a:r>
            <a:r>
              <a:rPr lang="en-US" dirty="0" smtClean="0"/>
              <a:t>they </a:t>
            </a:r>
            <a:r>
              <a:rPr lang="en-US" dirty="0"/>
              <a:t>meant it. </a:t>
            </a:r>
            <a:endParaRPr lang="en-US" dirty="0" smtClean="0"/>
          </a:p>
          <a:p>
            <a:r>
              <a:rPr lang="en-US" dirty="0" smtClean="0"/>
              <a:t>Today </a:t>
            </a:r>
            <a:r>
              <a:rPr lang="en-US" dirty="0"/>
              <a:t>many </a:t>
            </a:r>
            <a:r>
              <a:rPr lang="en-US" dirty="0" smtClean="0"/>
              <a:t>in the world have </a:t>
            </a:r>
            <a:r>
              <a:rPr lang="en-US" dirty="0"/>
              <a:t>compromised God's position by changing the words to "until love ends." </a:t>
            </a:r>
          </a:p>
        </p:txBody>
      </p:sp>
    </p:spTree>
    <p:extLst>
      <p:ext uri="{BB962C8B-B14F-4D97-AF65-F5344CB8AC3E}">
        <p14:creationId xmlns:p14="http://schemas.microsoft.com/office/powerpoint/2010/main" val="317088153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a:t>
            </a:r>
            <a:endParaRPr lang="en-US" dirty="0"/>
          </a:p>
        </p:txBody>
      </p:sp>
      <p:sp>
        <p:nvSpPr>
          <p:cNvPr id="3" name="Content Placeholder 2"/>
          <p:cNvSpPr>
            <a:spLocks noGrp="1"/>
          </p:cNvSpPr>
          <p:nvPr>
            <p:ph idx="1"/>
          </p:nvPr>
        </p:nvSpPr>
        <p:spPr>
          <a:xfrm>
            <a:off x="76200" y="1600200"/>
            <a:ext cx="8991600" cy="5105400"/>
          </a:xfrm>
        </p:spPr>
        <p:txBody>
          <a:bodyPr>
            <a:normAutofit/>
          </a:bodyPr>
          <a:lstStyle/>
          <a:p>
            <a:r>
              <a:rPr lang="en-US" dirty="0"/>
              <a:t>Tragically the institution of marriage has been driven to its knees by folks who know little or nothing about God's design for marriage. </a:t>
            </a:r>
            <a:endParaRPr lang="en-US" dirty="0" smtClean="0"/>
          </a:p>
          <a:p>
            <a:r>
              <a:rPr lang="en-US" dirty="0" smtClean="0"/>
              <a:t>Even </a:t>
            </a:r>
            <a:r>
              <a:rPr lang="en-US" dirty="0"/>
              <a:t>the church of our Lord has not stood firm against Satan's assault. </a:t>
            </a:r>
            <a:endParaRPr lang="en-US" dirty="0" smtClean="0"/>
          </a:p>
          <a:p>
            <a:r>
              <a:rPr lang="en-US" dirty="0" smtClean="0"/>
              <a:t>Accordingly</a:t>
            </a:r>
            <a:r>
              <a:rPr lang="en-US" dirty="0"/>
              <a:t>, the rate of divorce even among those who claim allegiance to Christ has skyrocketed</a:t>
            </a:r>
            <a:r>
              <a:rPr lang="en-US" dirty="0" smtClean="0"/>
              <a:t>.</a:t>
            </a:r>
          </a:p>
          <a:p>
            <a:r>
              <a:rPr lang="en-US" dirty="0" smtClean="0"/>
              <a:t>This tragedy is the result of God’s word not being taught to those who need it.</a:t>
            </a:r>
            <a:endParaRPr lang="en-US" dirty="0"/>
          </a:p>
          <a:p>
            <a:endParaRPr lang="en-US" dirty="0"/>
          </a:p>
        </p:txBody>
      </p:sp>
    </p:spTree>
    <p:extLst>
      <p:ext uri="{BB962C8B-B14F-4D97-AF65-F5344CB8AC3E}">
        <p14:creationId xmlns:p14="http://schemas.microsoft.com/office/powerpoint/2010/main" val="32547851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a:t>
            </a:r>
            <a:endParaRPr lang="en-US" dirty="0"/>
          </a:p>
        </p:txBody>
      </p:sp>
      <p:sp>
        <p:nvSpPr>
          <p:cNvPr id="3" name="Content Placeholder 2"/>
          <p:cNvSpPr>
            <a:spLocks noGrp="1"/>
          </p:cNvSpPr>
          <p:nvPr>
            <p:ph idx="1"/>
          </p:nvPr>
        </p:nvSpPr>
        <p:spPr>
          <a:xfrm>
            <a:off x="0" y="1371600"/>
            <a:ext cx="9067800" cy="5181600"/>
          </a:xfrm>
        </p:spPr>
        <p:txBody>
          <a:bodyPr/>
          <a:lstStyle/>
          <a:p>
            <a:r>
              <a:rPr lang="en-US" dirty="0"/>
              <a:t>What can be done to stem the tide? </a:t>
            </a:r>
            <a:endParaRPr lang="en-US" dirty="0" smtClean="0"/>
          </a:p>
          <a:p>
            <a:r>
              <a:rPr lang="en-US" dirty="0" smtClean="0"/>
              <a:t>There </a:t>
            </a:r>
            <a:r>
              <a:rPr lang="en-US" dirty="0"/>
              <a:t>may not be much we can do about those who are part of Satan's kingdom, but there is much we can and must do about those who are in the church.</a:t>
            </a:r>
          </a:p>
          <a:p>
            <a:r>
              <a:rPr lang="en-US" dirty="0"/>
              <a:t>Those of us who claim to believe in 'The Book' must do a better job teaching, and we must also do a better job </a:t>
            </a:r>
            <a:r>
              <a:rPr lang="en-US" dirty="0" smtClean="0"/>
              <a:t>living.</a:t>
            </a:r>
            <a:endParaRPr lang="en-US" dirty="0"/>
          </a:p>
        </p:txBody>
      </p:sp>
    </p:spTree>
    <p:extLst>
      <p:ext uri="{BB962C8B-B14F-4D97-AF65-F5344CB8AC3E}">
        <p14:creationId xmlns:p14="http://schemas.microsoft.com/office/powerpoint/2010/main" val="220309844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a:t>
            </a:r>
            <a:endParaRPr lang="en-US" dirty="0"/>
          </a:p>
        </p:txBody>
      </p:sp>
      <p:sp>
        <p:nvSpPr>
          <p:cNvPr id="3" name="Content Placeholder 2"/>
          <p:cNvSpPr>
            <a:spLocks noGrp="1"/>
          </p:cNvSpPr>
          <p:nvPr>
            <p:ph idx="1"/>
          </p:nvPr>
        </p:nvSpPr>
        <p:spPr>
          <a:xfrm>
            <a:off x="0" y="1371600"/>
            <a:ext cx="9067800" cy="5181600"/>
          </a:xfrm>
        </p:spPr>
        <p:txBody>
          <a:bodyPr>
            <a:normAutofit/>
          </a:bodyPr>
          <a:lstStyle/>
          <a:p>
            <a:r>
              <a:rPr lang="en-US" dirty="0"/>
              <a:t>We must teach the principles of godly marriage to our children. </a:t>
            </a:r>
            <a:endParaRPr lang="en-US" dirty="0" smtClean="0"/>
          </a:p>
          <a:p>
            <a:r>
              <a:rPr lang="en-US" dirty="0" smtClean="0"/>
              <a:t>In </a:t>
            </a:r>
            <a:r>
              <a:rPr lang="en-US" dirty="0"/>
              <a:t>classes, in seminars, in our homes and especially in the pulpit, we must provide a clear picture of what God expects of us. </a:t>
            </a:r>
            <a:endParaRPr lang="en-US" dirty="0" smtClean="0"/>
          </a:p>
          <a:p>
            <a:r>
              <a:rPr lang="en-US" dirty="0" smtClean="0"/>
              <a:t>The </a:t>
            </a:r>
            <a:r>
              <a:rPr lang="en-US" dirty="0"/>
              <a:t>truth is, there is not one marriage in existence that would not benefit from an in-depth study of God's word as it relates to God's blueprint for the home.</a:t>
            </a:r>
          </a:p>
          <a:p>
            <a:endParaRPr lang="en-US" dirty="0"/>
          </a:p>
        </p:txBody>
      </p:sp>
    </p:spTree>
    <p:extLst>
      <p:ext uri="{BB962C8B-B14F-4D97-AF65-F5344CB8AC3E}">
        <p14:creationId xmlns:p14="http://schemas.microsoft.com/office/powerpoint/2010/main" val="34290691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Blueprint</a:t>
            </a:r>
            <a:endParaRPr lang="en-US" dirty="0"/>
          </a:p>
        </p:txBody>
      </p:sp>
      <p:sp>
        <p:nvSpPr>
          <p:cNvPr id="3" name="Content Placeholder 2"/>
          <p:cNvSpPr>
            <a:spLocks noGrp="1"/>
          </p:cNvSpPr>
          <p:nvPr>
            <p:ph idx="1"/>
          </p:nvPr>
        </p:nvSpPr>
        <p:spPr/>
        <p:txBody>
          <a:bodyPr>
            <a:normAutofit fontScale="92500"/>
          </a:bodyPr>
          <a:lstStyle/>
          <a:p>
            <a:r>
              <a:rPr lang="en-US" dirty="0"/>
              <a:t>God's directive for the home can be found throughout scriptures beginning as early as the second chapter of Genesis. </a:t>
            </a:r>
            <a:endParaRPr lang="en-US" dirty="0" smtClean="0"/>
          </a:p>
          <a:p>
            <a:r>
              <a:rPr lang="en-US" dirty="0" smtClean="0"/>
              <a:t>Adam </a:t>
            </a:r>
            <a:r>
              <a:rPr lang="en-US" dirty="0"/>
              <a:t>said, </a:t>
            </a:r>
            <a:r>
              <a:rPr lang="en-US" b="1" i="1" dirty="0"/>
              <a:t>"This is now bone of my bones and flesh of my flesh. She shall be called woman, because she was taken out of the man. </a:t>
            </a:r>
            <a:r>
              <a:rPr lang="en-US" b="1" dirty="0" smtClean="0"/>
              <a:t>“ </a:t>
            </a:r>
            <a:r>
              <a:rPr lang="en-US" dirty="0" smtClean="0"/>
              <a:t>(and </a:t>
            </a:r>
            <a:r>
              <a:rPr lang="en-US" dirty="0"/>
              <a:t>God said) </a:t>
            </a:r>
            <a:r>
              <a:rPr lang="en-US" b="1" i="1" dirty="0"/>
              <a:t>"For this cause shall a man leave his father and mother and be joined to his wife, and they shall become one flesh" </a:t>
            </a:r>
            <a:r>
              <a:rPr lang="en-US" dirty="0"/>
              <a:t>(Genesis 2:23-24).</a:t>
            </a:r>
          </a:p>
        </p:txBody>
      </p:sp>
    </p:spTree>
    <p:extLst>
      <p:ext uri="{BB962C8B-B14F-4D97-AF65-F5344CB8AC3E}">
        <p14:creationId xmlns:p14="http://schemas.microsoft.com/office/powerpoint/2010/main" val="155458052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Blueprint</a:t>
            </a:r>
            <a:endParaRPr lang="en-US" dirty="0"/>
          </a:p>
        </p:txBody>
      </p:sp>
      <p:sp>
        <p:nvSpPr>
          <p:cNvPr id="3" name="Content Placeholder 2"/>
          <p:cNvSpPr>
            <a:spLocks noGrp="1"/>
          </p:cNvSpPr>
          <p:nvPr>
            <p:ph idx="1"/>
          </p:nvPr>
        </p:nvSpPr>
        <p:spPr>
          <a:xfrm>
            <a:off x="0" y="1600200"/>
            <a:ext cx="9067800" cy="4953000"/>
          </a:xfrm>
        </p:spPr>
        <p:txBody>
          <a:bodyPr>
            <a:normAutofit/>
          </a:bodyPr>
          <a:lstStyle/>
          <a:p>
            <a:r>
              <a:rPr lang="en-US" dirty="0"/>
              <a:t>Later, in the New Testament Jesus referred back to that same passage and then added, </a:t>
            </a:r>
            <a:r>
              <a:rPr lang="en-US" b="1" i="1" dirty="0"/>
              <a:t>"They </a:t>
            </a:r>
            <a:r>
              <a:rPr lang="en-US" dirty="0"/>
              <a:t>(those who are married) </a:t>
            </a:r>
            <a:r>
              <a:rPr lang="en-US" b="1" i="1" dirty="0"/>
              <a:t>are no longer two, but one flesh. Therefore, what God has joined together, let not man separate" </a:t>
            </a:r>
            <a:r>
              <a:rPr lang="en-US" dirty="0"/>
              <a:t>(Matthew 19:6).</a:t>
            </a:r>
          </a:p>
          <a:p>
            <a:r>
              <a:rPr lang="en-US" dirty="0"/>
              <a:t>What is the problem? </a:t>
            </a:r>
            <a:endParaRPr lang="en-US" dirty="0" smtClean="0"/>
          </a:p>
          <a:p>
            <a:r>
              <a:rPr lang="en-US" dirty="0" smtClean="0"/>
              <a:t>Why </a:t>
            </a:r>
            <a:r>
              <a:rPr lang="en-US" dirty="0"/>
              <a:t>are marriages so soon severed today? </a:t>
            </a:r>
            <a:endParaRPr lang="en-US" dirty="0" smtClean="0"/>
          </a:p>
          <a:p>
            <a:r>
              <a:rPr lang="en-US" dirty="0" smtClean="0"/>
              <a:t>We </a:t>
            </a:r>
            <a:r>
              <a:rPr lang="en-US" dirty="0"/>
              <a:t>have already admitted that some have compromised the truth, but beyond that, what?</a:t>
            </a:r>
          </a:p>
          <a:p>
            <a:endParaRPr lang="en-US" dirty="0"/>
          </a:p>
        </p:txBody>
      </p:sp>
    </p:spTree>
    <p:extLst>
      <p:ext uri="{BB962C8B-B14F-4D97-AF65-F5344CB8AC3E}">
        <p14:creationId xmlns:p14="http://schemas.microsoft.com/office/powerpoint/2010/main" val="33317200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Blueprint</a:t>
            </a:r>
            <a:endParaRPr lang="en-US" dirty="0"/>
          </a:p>
        </p:txBody>
      </p:sp>
      <p:sp>
        <p:nvSpPr>
          <p:cNvPr id="3" name="Content Placeholder 2"/>
          <p:cNvSpPr>
            <a:spLocks noGrp="1"/>
          </p:cNvSpPr>
          <p:nvPr>
            <p:ph idx="1"/>
          </p:nvPr>
        </p:nvSpPr>
        <p:spPr/>
        <p:txBody>
          <a:bodyPr>
            <a:normAutofit fontScale="92500"/>
          </a:bodyPr>
          <a:lstStyle/>
          <a:p>
            <a:r>
              <a:rPr lang="en-US" dirty="0"/>
              <a:t>Ephesians 5:22-33 holds </a:t>
            </a:r>
            <a:r>
              <a:rPr lang="en-US" dirty="0" smtClean="0"/>
              <a:t>one of the keys </a:t>
            </a:r>
            <a:r>
              <a:rPr lang="en-US" dirty="0"/>
              <a:t>to understanding what Biblical marriage is all about. </a:t>
            </a:r>
            <a:endParaRPr lang="en-US" dirty="0" smtClean="0"/>
          </a:p>
          <a:p>
            <a:r>
              <a:rPr lang="en-US" dirty="0" smtClean="0"/>
              <a:t>To </a:t>
            </a:r>
            <a:r>
              <a:rPr lang="en-US" dirty="0"/>
              <a:t>the woman God says, </a:t>
            </a:r>
            <a:r>
              <a:rPr lang="en-US" b="1" i="1" dirty="0"/>
              <a:t>"Wives, submit to your own husband as unto the Lord, for the husband is the head of the wife, as also Christ is the head of the church; and He is the Savior of the body Therefore, just as the church is subject to Christ, so let the wives be to their husbands in everything</a:t>
            </a:r>
            <a:r>
              <a:rPr lang="en-US" b="1" i="1" dirty="0" smtClean="0"/>
              <a:t>.“ (verses 22-24)</a:t>
            </a:r>
            <a:endParaRPr lang="en-US" dirty="0"/>
          </a:p>
          <a:p>
            <a:endParaRPr lang="en-US" dirty="0"/>
          </a:p>
        </p:txBody>
      </p:sp>
    </p:spTree>
    <p:extLst>
      <p:ext uri="{BB962C8B-B14F-4D97-AF65-F5344CB8AC3E}">
        <p14:creationId xmlns:p14="http://schemas.microsoft.com/office/powerpoint/2010/main" val="22508594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Blueprint</a:t>
            </a:r>
            <a:endParaRPr lang="en-US" dirty="0"/>
          </a:p>
        </p:txBody>
      </p:sp>
      <p:sp>
        <p:nvSpPr>
          <p:cNvPr id="3" name="Content Placeholder 2"/>
          <p:cNvSpPr>
            <a:spLocks noGrp="1"/>
          </p:cNvSpPr>
          <p:nvPr>
            <p:ph idx="1"/>
          </p:nvPr>
        </p:nvSpPr>
        <p:spPr/>
        <p:txBody>
          <a:bodyPr/>
          <a:lstStyle/>
          <a:p>
            <a:r>
              <a:rPr lang="en-US" dirty="0"/>
              <a:t>Submission is a very important part of the marriage fabric. </a:t>
            </a:r>
            <a:endParaRPr lang="en-US" dirty="0" smtClean="0"/>
          </a:p>
          <a:p>
            <a:r>
              <a:rPr lang="en-US" dirty="0" smtClean="0"/>
              <a:t>If </a:t>
            </a:r>
            <a:r>
              <a:rPr lang="en-US" dirty="0"/>
              <a:t>the home is to be what God intends, the wife must appreciate her God-assigned responsibility. </a:t>
            </a:r>
            <a:endParaRPr lang="en-US" dirty="0" smtClean="0"/>
          </a:p>
          <a:p>
            <a:r>
              <a:rPr lang="en-US" dirty="0" smtClean="0"/>
              <a:t>Nothing </a:t>
            </a:r>
            <a:r>
              <a:rPr lang="en-US" dirty="0"/>
              <a:t>else will suffice. </a:t>
            </a:r>
          </a:p>
        </p:txBody>
      </p:sp>
    </p:spTree>
    <p:extLst>
      <p:ext uri="{BB962C8B-B14F-4D97-AF65-F5344CB8AC3E}">
        <p14:creationId xmlns:p14="http://schemas.microsoft.com/office/powerpoint/2010/main" val="354252539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974</Words>
  <Application>Microsoft Office PowerPoint</Application>
  <PresentationFormat>On-screen Show (4:3)</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 Godly Family In An Ungodly World</vt:lpstr>
      <vt:lpstr>Introduction</vt:lpstr>
      <vt:lpstr>How Long</vt:lpstr>
      <vt:lpstr>How Long</vt:lpstr>
      <vt:lpstr>How Long</vt:lpstr>
      <vt:lpstr>God’s Blueprint</vt:lpstr>
      <vt:lpstr>God’s Blueprint</vt:lpstr>
      <vt:lpstr>God’s Blueprint</vt:lpstr>
      <vt:lpstr>God’s Blueprint</vt:lpstr>
      <vt:lpstr>God’s Blueprint</vt:lpstr>
      <vt:lpstr>God’s Blueprint</vt:lpstr>
      <vt:lpstr>God’s Blueprint</vt:lpstr>
      <vt:lpstr>God’s Blueprint</vt:lpstr>
      <vt:lpstr>God’s Blueprint</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Long  The Marriage  Should Last</dc:title>
  <dc:creator>Aarons</dc:creator>
  <cp:lastModifiedBy>Aarons</cp:lastModifiedBy>
  <cp:revision>8</cp:revision>
  <dcterms:created xsi:type="dcterms:W3CDTF">2015-01-20T21:10:30Z</dcterms:created>
  <dcterms:modified xsi:type="dcterms:W3CDTF">2015-01-26T22:32:14Z</dcterms:modified>
</cp:coreProperties>
</file>