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4" r:id="rId9"/>
    <p:sldId id="262" r:id="rId10"/>
    <p:sldId id="263"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5" autoAdjust="0"/>
    <p:restoredTop sz="86400" autoAdjust="0"/>
  </p:normalViewPr>
  <p:slideViewPr>
    <p:cSldViewPr>
      <p:cViewPr varScale="1">
        <p:scale>
          <a:sx n="101" d="100"/>
          <a:sy n="101" d="100"/>
        </p:scale>
        <p:origin x="-792" y="-84"/>
      </p:cViewPr>
      <p:guideLst>
        <p:guide orient="horz" pos="2160"/>
        <p:guide pos="2880"/>
      </p:guideLst>
    </p:cSldViewPr>
  </p:slideViewPr>
  <p:outlineViewPr>
    <p:cViewPr>
      <p:scale>
        <a:sx n="33" d="100"/>
        <a:sy n="33" d="100"/>
      </p:scale>
      <p:origin x="0" y="41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E4329C-8AB1-4127-AC59-2839D2DA57E9}"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3698067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4329C-8AB1-4127-AC59-2839D2DA57E9}"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80354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4329C-8AB1-4127-AC59-2839D2DA57E9}"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91989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E4329C-8AB1-4127-AC59-2839D2DA57E9}"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158060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4329C-8AB1-4127-AC59-2839D2DA57E9}" type="datetimeFigureOut">
              <a:rPr lang="en-US" smtClean="0"/>
              <a:t>2/28/2015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4031964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E4329C-8AB1-4127-AC59-2839D2DA57E9}"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1750271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E4329C-8AB1-4127-AC59-2839D2DA57E9}" type="datetimeFigureOut">
              <a:rPr lang="en-US" smtClean="0"/>
              <a:t>2/28/2015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152252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4329C-8AB1-4127-AC59-2839D2DA57E9}" type="datetimeFigureOut">
              <a:rPr lang="en-US" smtClean="0"/>
              <a:t>2/28/2015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896261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4329C-8AB1-4127-AC59-2839D2DA57E9}" type="datetimeFigureOut">
              <a:rPr lang="en-US" smtClean="0"/>
              <a:t>2/28/2015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302683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4329C-8AB1-4127-AC59-2839D2DA57E9}"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136074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4329C-8AB1-4127-AC59-2839D2DA57E9}" type="datetimeFigureOut">
              <a:rPr lang="en-US" smtClean="0"/>
              <a:t>2/28/2015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DBE69B-F7D5-4D77-BF35-DDB20CC7D5B4}" type="slidenum">
              <a:rPr lang="en-US" smtClean="0"/>
              <a:t>‹#›</a:t>
            </a:fld>
            <a:endParaRPr lang="en-US"/>
          </a:p>
        </p:txBody>
      </p:sp>
    </p:spTree>
    <p:extLst>
      <p:ext uri="{BB962C8B-B14F-4D97-AF65-F5344CB8AC3E}">
        <p14:creationId xmlns:p14="http://schemas.microsoft.com/office/powerpoint/2010/main" val="126330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3399">
                <a:alpha val="30000"/>
              </a:srgbClr>
            </a:gs>
            <a:gs pos="12000">
              <a:srgbClr val="FF6633">
                <a:alpha val="39000"/>
              </a:srgbClr>
            </a:gs>
            <a:gs pos="50000">
              <a:srgbClr val="FFFF00">
                <a:alpha val="43000"/>
              </a:srgbClr>
            </a:gs>
            <a:gs pos="90000">
              <a:srgbClr val="01A78F">
                <a:alpha val="35000"/>
              </a:srgbClr>
            </a:gs>
            <a:gs pos="100000">
              <a:srgbClr val="3366FF">
                <a:alpha val="46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4329C-8AB1-4127-AC59-2839D2DA57E9}" type="datetimeFigureOut">
              <a:rPr lang="en-US" smtClean="0"/>
              <a:t>2/28/2015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DBE69B-F7D5-4D77-BF35-DDB20CC7D5B4}" type="slidenum">
              <a:rPr lang="en-US" smtClean="0"/>
              <a:t>‹#›</a:t>
            </a:fld>
            <a:endParaRPr lang="en-US"/>
          </a:p>
        </p:txBody>
      </p:sp>
    </p:spTree>
    <p:extLst>
      <p:ext uri="{BB962C8B-B14F-4D97-AF65-F5344CB8AC3E}">
        <p14:creationId xmlns:p14="http://schemas.microsoft.com/office/powerpoint/2010/main" val="33609484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a:bodyPr>
          <a:lstStyle/>
          <a:p>
            <a:r>
              <a:rPr lang="en-US" sz="6000" b="1" dirty="0" smtClean="0"/>
              <a:t>A Godly Family </a:t>
            </a:r>
            <a:br>
              <a:rPr lang="en-US" sz="6000" b="1" dirty="0" smtClean="0"/>
            </a:br>
            <a:r>
              <a:rPr lang="en-US" sz="6000" b="1" dirty="0" smtClean="0"/>
              <a:t>In An Ungodly World</a:t>
            </a:r>
            <a:endParaRPr lang="en-US" sz="6000" b="1" dirty="0"/>
          </a:p>
        </p:txBody>
      </p:sp>
      <p:sp>
        <p:nvSpPr>
          <p:cNvPr id="3" name="Subtitle 2"/>
          <p:cNvSpPr>
            <a:spLocks noGrp="1"/>
          </p:cNvSpPr>
          <p:nvPr>
            <p:ph type="subTitle" idx="1"/>
          </p:nvPr>
        </p:nvSpPr>
        <p:spPr>
          <a:xfrm>
            <a:off x="457200" y="3886200"/>
            <a:ext cx="8229600" cy="2514600"/>
          </a:xfrm>
        </p:spPr>
        <p:txBody>
          <a:bodyPr>
            <a:normAutofit/>
          </a:bodyPr>
          <a:lstStyle/>
          <a:p>
            <a:r>
              <a:rPr lang="en-US" sz="6000" dirty="0" smtClean="0">
                <a:solidFill>
                  <a:schemeClr val="tx1"/>
                </a:solidFill>
              </a:rPr>
              <a:t>God’s Formula For </a:t>
            </a:r>
          </a:p>
          <a:p>
            <a:r>
              <a:rPr lang="en-US" sz="6000" dirty="0" smtClean="0">
                <a:solidFill>
                  <a:schemeClr val="tx1"/>
                </a:solidFill>
              </a:rPr>
              <a:t>Successful Marriages</a:t>
            </a:r>
          </a:p>
        </p:txBody>
      </p:sp>
    </p:spTree>
    <p:extLst>
      <p:ext uri="{BB962C8B-B14F-4D97-AF65-F5344CB8AC3E}">
        <p14:creationId xmlns:p14="http://schemas.microsoft.com/office/powerpoint/2010/main" val="35280928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b="1" dirty="0"/>
          </a:p>
        </p:txBody>
      </p:sp>
      <p:sp>
        <p:nvSpPr>
          <p:cNvPr id="3" name="Content Placeholder 2"/>
          <p:cNvSpPr>
            <a:spLocks noGrp="1"/>
          </p:cNvSpPr>
          <p:nvPr>
            <p:ph idx="1"/>
          </p:nvPr>
        </p:nvSpPr>
        <p:spPr/>
        <p:txBody>
          <a:bodyPr>
            <a:normAutofit/>
          </a:bodyPr>
          <a:lstStyle/>
          <a:p>
            <a:r>
              <a:rPr lang="en-US" sz="3600" b="1" dirty="0" smtClean="0"/>
              <a:t>Ephesians 5:32-33 “This mystery is great; but I am speaking with reference to Christ and the church. Nevertheless let each individual among you also love his own wife even as himself; and </a:t>
            </a:r>
            <a:r>
              <a:rPr lang="en-US" sz="3600" b="1" i="1" dirty="0" smtClean="0"/>
              <a:t>let</a:t>
            </a:r>
            <a:r>
              <a:rPr lang="en-US" sz="3600" b="1" dirty="0" smtClean="0"/>
              <a:t> the wife </a:t>
            </a:r>
            <a:r>
              <a:rPr lang="en-US" sz="3600" b="1" i="1" dirty="0" smtClean="0"/>
              <a:t>see to it </a:t>
            </a:r>
            <a:r>
              <a:rPr lang="en-US" sz="3600" b="1" dirty="0" smtClean="0"/>
              <a:t>that she respect her husband.</a:t>
            </a:r>
            <a:endParaRPr lang="en-US" sz="3600" b="1" dirty="0"/>
          </a:p>
        </p:txBody>
      </p:sp>
    </p:spTree>
    <p:extLst>
      <p:ext uri="{BB962C8B-B14F-4D97-AF65-F5344CB8AC3E}">
        <p14:creationId xmlns:p14="http://schemas.microsoft.com/office/powerpoint/2010/main" val="1950371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dirty="0"/>
          </a:p>
        </p:txBody>
      </p:sp>
      <p:sp>
        <p:nvSpPr>
          <p:cNvPr id="3" name="Content Placeholder 2"/>
          <p:cNvSpPr>
            <a:spLocks noGrp="1"/>
          </p:cNvSpPr>
          <p:nvPr>
            <p:ph idx="1"/>
          </p:nvPr>
        </p:nvSpPr>
        <p:spPr/>
        <p:txBody>
          <a:bodyPr/>
          <a:lstStyle/>
          <a:p>
            <a:r>
              <a:rPr lang="en-US" dirty="0" smtClean="0"/>
              <a:t>God’s formula and rule is for the wife to be submissive.</a:t>
            </a:r>
          </a:p>
          <a:p>
            <a:r>
              <a:rPr lang="en-US" dirty="0" smtClean="0"/>
              <a:t>God also informs the husband to not abuse that headship.</a:t>
            </a:r>
          </a:p>
          <a:p>
            <a:r>
              <a:rPr lang="en-US" dirty="0" smtClean="0"/>
              <a:t>God goes on to explain these rules also apply to all of life's dealings with others.</a:t>
            </a:r>
            <a:endParaRPr lang="en-US" dirty="0"/>
          </a:p>
        </p:txBody>
      </p:sp>
    </p:spTree>
    <p:extLst>
      <p:ext uri="{BB962C8B-B14F-4D97-AF65-F5344CB8AC3E}">
        <p14:creationId xmlns:p14="http://schemas.microsoft.com/office/powerpoint/2010/main" val="1002743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dirty="0"/>
          </a:p>
        </p:txBody>
      </p:sp>
      <p:sp>
        <p:nvSpPr>
          <p:cNvPr id="3" name="Content Placeholder 2"/>
          <p:cNvSpPr>
            <a:spLocks noGrp="1"/>
          </p:cNvSpPr>
          <p:nvPr>
            <p:ph idx="1"/>
          </p:nvPr>
        </p:nvSpPr>
        <p:spPr>
          <a:xfrm>
            <a:off x="76200" y="1600200"/>
            <a:ext cx="8991600" cy="4876800"/>
          </a:xfrm>
        </p:spPr>
        <p:txBody>
          <a:bodyPr>
            <a:noAutofit/>
          </a:bodyPr>
          <a:lstStyle/>
          <a:p>
            <a:r>
              <a:rPr lang="en-US" sz="4000" b="1" dirty="0" smtClean="0"/>
              <a:t>1 Peter 3:1-2 “In the same way, you wives, be submissive to your own husbands so that even if any of them are disobedient to the word, they may be won without a word by the behavior of their wives, as they observe your chaste and respectful behavior”.</a:t>
            </a:r>
            <a:endParaRPr lang="en-US" sz="4000" b="1" dirty="0"/>
          </a:p>
        </p:txBody>
      </p:sp>
    </p:spTree>
    <p:extLst>
      <p:ext uri="{BB962C8B-B14F-4D97-AF65-F5344CB8AC3E}">
        <p14:creationId xmlns:p14="http://schemas.microsoft.com/office/powerpoint/2010/main" val="131313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dirty="0"/>
          </a:p>
        </p:txBody>
      </p:sp>
      <p:sp>
        <p:nvSpPr>
          <p:cNvPr id="3" name="Content Placeholder 2"/>
          <p:cNvSpPr>
            <a:spLocks noGrp="1"/>
          </p:cNvSpPr>
          <p:nvPr>
            <p:ph idx="1"/>
          </p:nvPr>
        </p:nvSpPr>
        <p:spPr>
          <a:xfrm>
            <a:off x="0" y="1752600"/>
            <a:ext cx="9067800" cy="4800600"/>
          </a:xfrm>
        </p:spPr>
        <p:txBody>
          <a:bodyPr>
            <a:normAutofit/>
          </a:bodyPr>
          <a:lstStyle/>
          <a:p>
            <a:r>
              <a:rPr lang="en-US" sz="3600" b="1" dirty="0" smtClean="0"/>
              <a:t>1 Peter 3:3-4 “And let not your adornment be </a:t>
            </a:r>
            <a:r>
              <a:rPr lang="en-US" sz="3600" b="1" i="1" dirty="0" smtClean="0"/>
              <a:t>merely</a:t>
            </a:r>
            <a:r>
              <a:rPr lang="en-US" sz="3600" b="1" dirty="0" smtClean="0"/>
              <a:t> external—braiding the hair, and wearing gold jewelry, or putting on dresses; but </a:t>
            </a:r>
            <a:r>
              <a:rPr lang="en-US" sz="3600" b="1" i="1" dirty="0" smtClean="0"/>
              <a:t>let it be </a:t>
            </a:r>
            <a:r>
              <a:rPr lang="en-US" sz="3600" b="1" dirty="0" smtClean="0"/>
              <a:t>the hidden person of the heart, with the imperishable quality of a gentle and quiet spirit, which is precious in the sight of God”. </a:t>
            </a:r>
            <a:endParaRPr lang="en-US" sz="3600" b="1" dirty="0"/>
          </a:p>
        </p:txBody>
      </p:sp>
    </p:spTree>
    <p:extLst>
      <p:ext uri="{BB962C8B-B14F-4D97-AF65-F5344CB8AC3E}">
        <p14:creationId xmlns:p14="http://schemas.microsoft.com/office/powerpoint/2010/main" val="746230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dirty="0"/>
          </a:p>
        </p:txBody>
      </p:sp>
      <p:sp>
        <p:nvSpPr>
          <p:cNvPr id="3" name="Content Placeholder 2"/>
          <p:cNvSpPr>
            <a:spLocks noGrp="1"/>
          </p:cNvSpPr>
          <p:nvPr>
            <p:ph idx="1"/>
          </p:nvPr>
        </p:nvSpPr>
        <p:spPr>
          <a:xfrm>
            <a:off x="0" y="1600200"/>
            <a:ext cx="9067800" cy="5029200"/>
          </a:xfrm>
        </p:spPr>
        <p:txBody>
          <a:bodyPr/>
          <a:lstStyle/>
          <a:p>
            <a:r>
              <a:rPr lang="en-US" sz="3600" b="1" dirty="0" smtClean="0"/>
              <a:t>1 Peter 3:5-6 “For in this way in former times, the holy women also, who hoped in God, used to adorn themselves, being submissive to their own husbands. Thus Sarah obeyed Abraham, calling him lord, and you have become her children if you do what is right without being frightened by any fear”.</a:t>
            </a:r>
          </a:p>
          <a:p>
            <a:endParaRPr lang="en-US" dirty="0"/>
          </a:p>
        </p:txBody>
      </p:sp>
    </p:spTree>
    <p:extLst>
      <p:ext uri="{BB962C8B-B14F-4D97-AF65-F5344CB8AC3E}">
        <p14:creationId xmlns:p14="http://schemas.microsoft.com/office/powerpoint/2010/main" val="3412079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b="1" dirty="0"/>
          </a:p>
        </p:txBody>
      </p:sp>
      <p:sp>
        <p:nvSpPr>
          <p:cNvPr id="3" name="Content Placeholder 2"/>
          <p:cNvSpPr>
            <a:spLocks noGrp="1"/>
          </p:cNvSpPr>
          <p:nvPr>
            <p:ph idx="1"/>
          </p:nvPr>
        </p:nvSpPr>
        <p:spPr/>
        <p:txBody>
          <a:bodyPr>
            <a:normAutofit/>
          </a:bodyPr>
          <a:lstStyle/>
          <a:p>
            <a:r>
              <a:rPr lang="en-US" sz="3600" b="1" dirty="0" smtClean="0"/>
              <a:t>1 Peter 3:7 “You husbands likewise, live with your wives in an understanding way, as with a weaker vessel, since she is a woman; and grant her honor as a fellow heir of the grace of life, so that your prayers may not be hindered”.</a:t>
            </a:r>
            <a:endParaRPr lang="en-US" sz="3600" b="1" dirty="0"/>
          </a:p>
        </p:txBody>
      </p:sp>
    </p:spTree>
    <p:extLst>
      <p:ext uri="{BB962C8B-B14F-4D97-AF65-F5344CB8AC3E}">
        <p14:creationId xmlns:p14="http://schemas.microsoft.com/office/powerpoint/2010/main" val="42282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dirty="0"/>
          </a:p>
        </p:txBody>
      </p:sp>
      <p:sp>
        <p:nvSpPr>
          <p:cNvPr id="3" name="Content Placeholder 2"/>
          <p:cNvSpPr>
            <a:spLocks noGrp="1"/>
          </p:cNvSpPr>
          <p:nvPr>
            <p:ph idx="1"/>
          </p:nvPr>
        </p:nvSpPr>
        <p:spPr/>
        <p:txBody>
          <a:bodyPr>
            <a:normAutofit fontScale="92500" lnSpcReduction="10000"/>
          </a:bodyPr>
          <a:lstStyle/>
          <a:p>
            <a:r>
              <a:rPr lang="en-US" dirty="0" smtClean="0"/>
              <a:t>While the husband is to be recognized as head of the house, he is warned to consider the needs of the wife.</a:t>
            </a:r>
          </a:p>
          <a:p>
            <a:r>
              <a:rPr lang="en-US" dirty="0" smtClean="0"/>
              <a:t>While the wife is to submit to her husband, she also has the right to support, encourage, and be an example to him in spiritual matters.</a:t>
            </a:r>
          </a:p>
          <a:p>
            <a:r>
              <a:rPr lang="en-US" dirty="0" smtClean="0"/>
              <a:t>The duty of both are to help the other get to heaven.</a:t>
            </a:r>
          </a:p>
          <a:p>
            <a:r>
              <a:rPr lang="en-US" dirty="0" smtClean="0"/>
              <a:t>When that duty is realized and worked upon, God’s plan is being used.</a:t>
            </a:r>
            <a:endParaRPr lang="en-US" dirty="0"/>
          </a:p>
        </p:txBody>
      </p:sp>
    </p:spTree>
    <p:extLst>
      <p:ext uri="{BB962C8B-B14F-4D97-AF65-F5344CB8AC3E}">
        <p14:creationId xmlns:p14="http://schemas.microsoft.com/office/powerpoint/2010/main" val="583827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CONCLUSION</a:t>
            </a:r>
            <a:endParaRPr lang="en-US" sz="6000" b="1" dirty="0"/>
          </a:p>
        </p:txBody>
      </p:sp>
      <p:sp>
        <p:nvSpPr>
          <p:cNvPr id="3" name="Content Placeholder 2"/>
          <p:cNvSpPr>
            <a:spLocks noGrp="1"/>
          </p:cNvSpPr>
          <p:nvPr>
            <p:ph idx="1"/>
          </p:nvPr>
        </p:nvSpPr>
        <p:spPr/>
        <p:txBody>
          <a:bodyPr/>
          <a:lstStyle/>
          <a:p>
            <a:r>
              <a:rPr lang="en-US" dirty="0" smtClean="0"/>
              <a:t>There is so much that can be said on this subject.</a:t>
            </a:r>
          </a:p>
          <a:p>
            <a:r>
              <a:rPr lang="en-US" dirty="0" smtClean="0"/>
              <a:t>Most of this we learn as we go.</a:t>
            </a:r>
          </a:p>
          <a:p>
            <a:r>
              <a:rPr lang="en-US" dirty="0" smtClean="0"/>
              <a:t>As long as we trust in God and try our best to make Him the central focus of our family, we will have a successful family.</a:t>
            </a:r>
          </a:p>
          <a:p>
            <a:r>
              <a:rPr lang="en-US" dirty="0" smtClean="0"/>
              <a:t>Because that is what God wants.</a:t>
            </a:r>
            <a:endParaRPr lang="en-US" dirty="0"/>
          </a:p>
        </p:txBody>
      </p:sp>
    </p:spTree>
    <p:extLst>
      <p:ext uri="{BB962C8B-B14F-4D97-AF65-F5344CB8AC3E}">
        <p14:creationId xmlns:p14="http://schemas.microsoft.com/office/powerpoint/2010/main" val="1764128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Introduction</a:t>
            </a:r>
            <a:endParaRPr lang="en-US" sz="6000" b="1" dirty="0"/>
          </a:p>
        </p:txBody>
      </p:sp>
      <p:sp>
        <p:nvSpPr>
          <p:cNvPr id="3" name="Content Placeholder 2"/>
          <p:cNvSpPr>
            <a:spLocks noGrp="1"/>
          </p:cNvSpPr>
          <p:nvPr>
            <p:ph idx="1"/>
          </p:nvPr>
        </p:nvSpPr>
        <p:spPr/>
        <p:txBody>
          <a:bodyPr>
            <a:normAutofit lnSpcReduction="10000"/>
          </a:bodyPr>
          <a:lstStyle/>
          <a:p>
            <a:r>
              <a:rPr lang="en-US" dirty="0" smtClean="0"/>
              <a:t>We have learned that the rules and instructions on how we are to treat others are the same basic rules for a spouse to treat their own spouse.</a:t>
            </a:r>
          </a:p>
          <a:p>
            <a:r>
              <a:rPr lang="en-US" dirty="0" smtClean="0"/>
              <a:t>This is also to be done as an example to the children in the home, so that they will learn to treat others properly.</a:t>
            </a:r>
          </a:p>
          <a:p>
            <a:r>
              <a:rPr lang="en-US" dirty="0" smtClean="0"/>
              <a:t>That is why the home is considered the backbone of society.</a:t>
            </a:r>
            <a:endParaRPr lang="en-US" dirty="0"/>
          </a:p>
        </p:txBody>
      </p:sp>
    </p:spTree>
    <p:extLst>
      <p:ext uri="{BB962C8B-B14F-4D97-AF65-F5344CB8AC3E}">
        <p14:creationId xmlns:p14="http://schemas.microsoft.com/office/powerpoint/2010/main" val="1739682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Love One Another</a:t>
            </a:r>
            <a:endParaRPr lang="en-US" sz="6000" b="1" dirty="0"/>
          </a:p>
        </p:txBody>
      </p:sp>
      <p:sp>
        <p:nvSpPr>
          <p:cNvPr id="3" name="Content Placeholder 2"/>
          <p:cNvSpPr>
            <a:spLocks noGrp="1"/>
          </p:cNvSpPr>
          <p:nvPr>
            <p:ph idx="1"/>
          </p:nvPr>
        </p:nvSpPr>
        <p:spPr/>
        <p:txBody>
          <a:bodyPr>
            <a:noAutofit/>
          </a:bodyPr>
          <a:lstStyle/>
          <a:p>
            <a:r>
              <a:rPr lang="en-US" sz="3600" b="1" dirty="0" smtClean="0"/>
              <a:t>John 15:12 “This is My commandment, that you love one another; just as I have loved you”.</a:t>
            </a:r>
          </a:p>
          <a:p>
            <a:r>
              <a:rPr lang="en-US" sz="3600" b="1" dirty="0" smtClean="0"/>
              <a:t>1 Peter 1:22 “Since you have in obedience to the truth purified your souls for a sincere love of the brethren, fervently love one another from the heart”.</a:t>
            </a:r>
            <a:endParaRPr lang="en-US" sz="3600" b="1" dirty="0"/>
          </a:p>
        </p:txBody>
      </p:sp>
    </p:spTree>
    <p:extLst>
      <p:ext uri="{BB962C8B-B14F-4D97-AF65-F5344CB8AC3E}">
        <p14:creationId xmlns:p14="http://schemas.microsoft.com/office/powerpoint/2010/main" val="2683869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LOVE</a:t>
            </a:r>
            <a:endParaRPr lang="en-US" sz="6000" b="1" dirty="0"/>
          </a:p>
        </p:txBody>
      </p:sp>
      <p:sp>
        <p:nvSpPr>
          <p:cNvPr id="3" name="Content Placeholder 2"/>
          <p:cNvSpPr>
            <a:spLocks noGrp="1"/>
          </p:cNvSpPr>
          <p:nvPr>
            <p:ph idx="1"/>
          </p:nvPr>
        </p:nvSpPr>
        <p:spPr>
          <a:xfrm>
            <a:off x="0" y="1524000"/>
            <a:ext cx="9144000" cy="5181600"/>
          </a:xfrm>
        </p:spPr>
        <p:txBody>
          <a:bodyPr>
            <a:normAutofit/>
          </a:bodyPr>
          <a:lstStyle/>
          <a:p>
            <a:r>
              <a:rPr lang="en-US" sz="4400" b="1" dirty="0" smtClean="0"/>
              <a:t>1 Corinthians 13:4-8 “Love is patient, love is kind, and is not jealous; love does not brag and is not arrogant, does not act unbecomingly; it does not seek its own, is not provoked, does not take into account a wrong suffered, …”</a:t>
            </a:r>
            <a:endParaRPr lang="en-US" sz="4400" b="1" dirty="0"/>
          </a:p>
        </p:txBody>
      </p:sp>
    </p:spTree>
    <p:extLst>
      <p:ext uri="{BB962C8B-B14F-4D97-AF65-F5344CB8AC3E}">
        <p14:creationId xmlns:p14="http://schemas.microsoft.com/office/powerpoint/2010/main" val="1171688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LOVE</a:t>
            </a:r>
            <a:endParaRPr lang="en-US" sz="6000" b="1" dirty="0"/>
          </a:p>
        </p:txBody>
      </p:sp>
      <p:sp>
        <p:nvSpPr>
          <p:cNvPr id="3" name="Content Placeholder 2"/>
          <p:cNvSpPr>
            <a:spLocks noGrp="1"/>
          </p:cNvSpPr>
          <p:nvPr>
            <p:ph idx="1"/>
          </p:nvPr>
        </p:nvSpPr>
        <p:spPr>
          <a:xfrm>
            <a:off x="76200" y="1600200"/>
            <a:ext cx="8991600" cy="5029200"/>
          </a:xfrm>
        </p:spPr>
        <p:txBody>
          <a:bodyPr/>
          <a:lstStyle/>
          <a:p>
            <a:r>
              <a:rPr lang="en-US" sz="4000" b="1" dirty="0"/>
              <a:t>1 Corinthians 13:4-8 </a:t>
            </a:r>
            <a:r>
              <a:rPr lang="en-US" sz="4000" b="1" dirty="0" smtClean="0"/>
              <a:t>“ does </a:t>
            </a:r>
            <a:r>
              <a:rPr lang="en-US" sz="4000" b="1" dirty="0"/>
              <a:t>not rejoice in unrighteousness, but rejoices with the truth; bears all things, believes all things, hopes all things, endures all things. Love never fails…”</a:t>
            </a:r>
          </a:p>
          <a:p>
            <a:endParaRPr lang="en-US" dirty="0"/>
          </a:p>
        </p:txBody>
      </p:sp>
    </p:spTree>
    <p:extLst>
      <p:ext uri="{BB962C8B-B14F-4D97-AF65-F5344CB8AC3E}">
        <p14:creationId xmlns:p14="http://schemas.microsoft.com/office/powerpoint/2010/main" val="19040670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LOVE</a:t>
            </a:r>
            <a:endParaRPr lang="en-US" sz="6000" b="1" dirty="0"/>
          </a:p>
        </p:txBody>
      </p:sp>
      <p:sp>
        <p:nvSpPr>
          <p:cNvPr id="3" name="Content Placeholder 2"/>
          <p:cNvSpPr>
            <a:spLocks noGrp="1"/>
          </p:cNvSpPr>
          <p:nvPr>
            <p:ph idx="1"/>
          </p:nvPr>
        </p:nvSpPr>
        <p:spPr/>
        <p:txBody>
          <a:bodyPr/>
          <a:lstStyle/>
          <a:p>
            <a:r>
              <a:rPr lang="en-US" dirty="0" smtClean="0"/>
              <a:t>We could spend an entire sermon on each of these qualities.</a:t>
            </a:r>
          </a:p>
          <a:p>
            <a:r>
              <a:rPr lang="en-US" dirty="0" smtClean="0"/>
              <a:t>We also need to remember that the love expressed here is not limited to a husband/wife relationship.</a:t>
            </a:r>
          </a:p>
          <a:p>
            <a:r>
              <a:rPr lang="en-US" dirty="0" smtClean="0"/>
              <a:t>It is a rule for ALL human relationships.</a:t>
            </a:r>
            <a:endParaRPr lang="en-US" dirty="0"/>
          </a:p>
        </p:txBody>
      </p:sp>
    </p:spTree>
    <p:extLst>
      <p:ext uri="{BB962C8B-B14F-4D97-AF65-F5344CB8AC3E}">
        <p14:creationId xmlns:p14="http://schemas.microsoft.com/office/powerpoint/2010/main" val="2439983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dirty="0"/>
          </a:p>
        </p:txBody>
      </p:sp>
      <p:sp>
        <p:nvSpPr>
          <p:cNvPr id="3" name="Content Placeholder 2"/>
          <p:cNvSpPr>
            <a:spLocks noGrp="1"/>
          </p:cNvSpPr>
          <p:nvPr>
            <p:ph idx="1"/>
          </p:nvPr>
        </p:nvSpPr>
        <p:spPr/>
        <p:txBody>
          <a:bodyPr/>
          <a:lstStyle/>
          <a:p>
            <a:r>
              <a:rPr lang="en-US" dirty="0" smtClean="0"/>
              <a:t>God’s formula tells us the husband is the head of the wife.</a:t>
            </a:r>
          </a:p>
          <a:p>
            <a:r>
              <a:rPr lang="en-US" dirty="0" smtClean="0"/>
              <a:t>God also tells the husband how to treat his wife.</a:t>
            </a:r>
          </a:p>
          <a:p>
            <a:r>
              <a:rPr lang="en-US" dirty="0" smtClean="0"/>
              <a:t>God tells the wife to be in subjection and how to treat her husband.</a:t>
            </a:r>
          </a:p>
          <a:p>
            <a:r>
              <a:rPr lang="en-US" dirty="0" smtClean="0"/>
              <a:t>In reality, a husband who loves his wife should have no problem of the wife respecting him.</a:t>
            </a:r>
            <a:endParaRPr lang="en-US" dirty="0"/>
          </a:p>
        </p:txBody>
      </p:sp>
    </p:spTree>
    <p:extLst>
      <p:ext uri="{BB962C8B-B14F-4D97-AF65-F5344CB8AC3E}">
        <p14:creationId xmlns:p14="http://schemas.microsoft.com/office/powerpoint/2010/main" val="1243416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b="1" dirty="0"/>
          </a:p>
        </p:txBody>
      </p:sp>
      <p:sp>
        <p:nvSpPr>
          <p:cNvPr id="3" name="Content Placeholder 2"/>
          <p:cNvSpPr>
            <a:spLocks noGrp="1"/>
          </p:cNvSpPr>
          <p:nvPr>
            <p:ph idx="1"/>
          </p:nvPr>
        </p:nvSpPr>
        <p:spPr/>
        <p:txBody>
          <a:bodyPr>
            <a:normAutofit/>
          </a:bodyPr>
          <a:lstStyle/>
          <a:p>
            <a:r>
              <a:rPr lang="en-US" sz="3600" b="1" dirty="0" smtClean="0"/>
              <a:t>Ephesians 5:22-24 “Wives, be </a:t>
            </a:r>
            <a:r>
              <a:rPr lang="en-US" sz="3600" b="1" i="1" dirty="0" smtClean="0"/>
              <a:t>subject</a:t>
            </a:r>
            <a:r>
              <a:rPr lang="en-US" sz="3600" b="1" dirty="0" smtClean="0"/>
              <a:t> to your own husbands, as to the LORD. For the husband is the head of the wife, as Christ also is head of the church, He Himself </a:t>
            </a:r>
            <a:r>
              <a:rPr lang="en-US" sz="3600" b="1" i="1" dirty="0" smtClean="0"/>
              <a:t>being</a:t>
            </a:r>
            <a:r>
              <a:rPr lang="en-US" sz="3600" b="1" dirty="0" smtClean="0"/>
              <a:t> the Savior of the body. But as the church is subject to Christ, so also the wives </a:t>
            </a:r>
            <a:r>
              <a:rPr lang="en-US" sz="3600" b="1" i="1" dirty="0" smtClean="0"/>
              <a:t>ought to be </a:t>
            </a:r>
            <a:r>
              <a:rPr lang="en-US" sz="3600" b="1" dirty="0" smtClean="0"/>
              <a:t>to their husbands in everything”.</a:t>
            </a:r>
            <a:endParaRPr lang="en-US" sz="3600" b="1" dirty="0"/>
          </a:p>
        </p:txBody>
      </p:sp>
    </p:spTree>
    <p:extLst>
      <p:ext uri="{BB962C8B-B14F-4D97-AF65-F5344CB8AC3E}">
        <p14:creationId xmlns:p14="http://schemas.microsoft.com/office/powerpoint/2010/main" val="23402350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THE ROLE OF EACH</a:t>
            </a:r>
            <a:endParaRPr lang="en-US" sz="6000" b="1" dirty="0"/>
          </a:p>
        </p:txBody>
      </p:sp>
      <p:sp>
        <p:nvSpPr>
          <p:cNvPr id="3" name="Content Placeholder 2"/>
          <p:cNvSpPr>
            <a:spLocks noGrp="1"/>
          </p:cNvSpPr>
          <p:nvPr>
            <p:ph idx="1"/>
          </p:nvPr>
        </p:nvSpPr>
        <p:spPr/>
        <p:txBody>
          <a:bodyPr/>
          <a:lstStyle/>
          <a:p>
            <a:r>
              <a:rPr lang="en-US" b="1" dirty="0" smtClean="0"/>
              <a:t>Ephesians 5:25,28 “Husbands, love your wives, just as Christ also loved the church and gave Himself up for her;…[28] So husbands ought to love their own wives as their own bodies. He who loves his own wife loves himself”.</a:t>
            </a:r>
          </a:p>
          <a:p>
            <a:r>
              <a:rPr lang="en-US" dirty="0" smtClean="0"/>
              <a:t>The comparison of how a husband is to love his wife is Jesus Christ Himself as the example.</a:t>
            </a:r>
            <a:endParaRPr lang="en-US" dirty="0"/>
          </a:p>
        </p:txBody>
      </p:sp>
    </p:spTree>
    <p:extLst>
      <p:ext uri="{BB962C8B-B14F-4D97-AF65-F5344CB8AC3E}">
        <p14:creationId xmlns:p14="http://schemas.microsoft.com/office/powerpoint/2010/main" val="28096842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943</Words>
  <Application>Microsoft Office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 Godly Family  In An Ungodly World</vt:lpstr>
      <vt:lpstr>Introduction</vt:lpstr>
      <vt:lpstr>Love One Another</vt:lpstr>
      <vt:lpstr>LOVE</vt:lpstr>
      <vt:lpstr>LOVE</vt:lpstr>
      <vt:lpstr>LOVE</vt:lpstr>
      <vt:lpstr>THE ROLE OF EACH</vt:lpstr>
      <vt:lpstr>THE ROLE OF EACH</vt:lpstr>
      <vt:lpstr>THE ROLE OF EACH</vt:lpstr>
      <vt:lpstr>THE ROLE OF EACH</vt:lpstr>
      <vt:lpstr>THE ROLE OF EACH</vt:lpstr>
      <vt:lpstr>THE ROLE OF EACH</vt:lpstr>
      <vt:lpstr>THE ROLE OF EACH</vt:lpstr>
      <vt:lpstr>THE ROLE OF EACH</vt:lpstr>
      <vt:lpstr>THE ROLE OF EACH</vt:lpstr>
      <vt:lpstr>THE ROLE OF EACH</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Godly Family  In An Ungodly World</dc:title>
  <dc:creator>Aarons</dc:creator>
  <cp:lastModifiedBy>Aarons</cp:lastModifiedBy>
  <cp:revision>12</cp:revision>
  <dcterms:created xsi:type="dcterms:W3CDTF">2015-02-12T17:37:13Z</dcterms:created>
  <dcterms:modified xsi:type="dcterms:W3CDTF">2015-02-28T16:26:12Z</dcterms:modified>
</cp:coreProperties>
</file>