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1" r:id="rId8"/>
    <p:sldId id="272" r:id="rId9"/>
    <p:sldId id="273" r:id="rId10"/>
    <p:sldId id="257" r:id="rId11"/>
    <p:sldId id="274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58" r:id="rId21"/>
    <p:sldId id="259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60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26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262" r:id="rId50"/>
    <p:sldId id="309" r:id="rId51"/>
    <p:sldId id="310" r:id="rId52"/>
    <p:sldId id="314" r:id="rId53"/>
    <p:sldId id="311" r:id="rId54"/>
    <p:sldId id="312" r:id="rId55"/>
    <p:sldId id="315" r:id="rId56"/>
    <p:sldId id="313" r:id="rId57"/>
    <p:sldId id="263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5" autoAdjust="0"/>
    <p:restoredTop sz="86400" autoAdjust="0"/>
  </p:normalViewPr>
  <p:slideViewPr>
    <p:cSldViewPr>
      <p:cViewPr varScale="1">
        <p:scale>
          <a:sx n="101" d="100"/>
          <a:sy n="101" d="100"/>
        </p:scale>
        <p:origin x="-7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6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25CA-76BF-444F-B265-B089DE727DC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8BB7-6DD3-4599-83BB-60D770A10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1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25CA-76BF-444F-B265-B089DE727DC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8BB7-6DD3-4599-83BB-60D770A10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6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25CA-76BF-444F-B265-B089DE727DC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8BB7-6DD3-4599-83BB-60D770A10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2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25CA-76BF-444F-B265-B089DE727DC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8BB7-6DD3-4599-83BB-60D770A10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4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25CA-76BF-444F-B265-B089DE727DC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8BB7-6DD3-4599-83BB-60D770A10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7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25CA-76BF-444F-B265-B089DE727DC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8BB7-6DD3-4599-83BB-60D770A10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38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25CA-76BF-444F-B265-B089DE727DC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8BB7-6DD3-4599-83BB-60D770A10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7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25CA-76BF-444F-B265-B089DE727DC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8BB7-6DD3-4599-83BB-60D770A10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37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25CA-76BF-444F-B265-B089DE727DC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8BB7-6DD3-4599-83BB-60D770A10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3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25CA-76BF-444F-B265-B089DE727DC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8BB7-6DD3-4599-83BB-60D770A10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15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25CA-76BF-444F-B265-B089DE727DC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8BB7-6DD3-4599-83BB-60D770A10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7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>
                <a:alpha val="81000"/>
              </a:srgbClr>
            </a:gs>
            <a:gs pos="13000">
              <a:srgbClr val="F8B049">
                <a:alpha val="69000"/>
              </a:srgbClr>
            </a:gs>
            <a:gs pos="29000">
              <a:srgbClr val="F8B049">
                <a:alpha val="76000"/>
              </a:srgbClr>
            </a:gs>
            <a:gs pos="63000">
              <a:srgbClr val="FEE7F2">
                <a:alpha val="41000"/>
              </a:srgbClr>
            </a:gs>
            <a:gs pos="70000">
              <a:srgbClr val="F952A0">
                <a:alpha val="23000"/>
              </a:srgbClr>
            </a:gs>
            <a:gs pos="78000">
              <a:srgbClr val="C50849">
                <a:alpha val="20000"/>
              </a:srgbClr>
            </a:gs>
            <a:gs pos="89000">
              <a:srgbClr val="B43E85">
                <a:alpha val="39000"/>
              </a:srgbClr>
            </a:gs>
            <a:gs pos="100000">
              <a:srgbClr val="F8B04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525CA-76BF-444F-B265-B089DE727DC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08BB7-6DD3-4599-83BB-60D770A10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5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2743201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Poster" pitchFamily="2" charset="0"/>
              </a:rPr>
              <a:t>JESUS </a:t>
            </a:r>
            <a:br>
              <a:rPr lang="en-US" sz="6600" dirty="0" smtClean="0">
                <a:latin typeface="Poster" pitchFamily="2" charset="0"/>
              </a:rPr>
            </a:br>
            <a:r>
              <a:rPr lang="en-US" sz="6600" dirty="0" smtClean="0">
                <a:latin typeface="Poster" pitchFamily="2" charset="0"/>
              </a:rPr>
              <a:t>SUFFERED</a:t>
            </a:r>
            <a:endParaRPr lang="en-US" sz="6600" dirty="0">
              <a:latin typeface="Poster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895600"/>
            <a:ext cx="8915400" cy="35814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 seldom take the time to consider just how much Jesus suffered for us.</a:t>
            </a:r>
          </a:p>
          <a:p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LET US TAKE TIME TO CONSIDER HOW HE SUFFERED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62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/>
              <a:t>HE WAS MARCHED, FIRST, TO THE HOUSE OF THE HIGH PRIEST’S FATHER-IN-LAW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r>
              <a:rPr lang="en-US" dirty="0" smtClean="0"/>
              <a:t>John </a:t>
            </a:r>
            <a:r>
              <a:rPr lang="en-US" dirty="0" smtClean="0"/>
              <a:t>18:13-14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36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PETER DENIED HIM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</a:t>
            </a:r>
            <a:r>
              <a:rPr lang="en-US" dirty="0" smtClean="0"/>
              <a:t>13:37-38</a:t>
            </a:r>
          </a:p>
          <a:p>
            <a:r>
              <a:rPr lang="en-US" dirty="0"/>
              <a:t>John 18:15-17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43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 WAS INTERROGATED, FIRST, BY THE HIGH PRIEST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18:19-21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22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 OFFICER OF THE PRIEST STRUCK HIM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</a:t>
            </a:r>
            <a:r>
              <a:rPr lang="en-US" dirty="0"/>
              <a:t>18:22-23</a:t>
            </a:r>
          </a:p>
        </p:txBody>
      </p:sp>
    </p:spTree>
    <p:extLst>
      <p:ext uri="{BB962C8B-B14F-4D97-AF65-F5344CB8AC3E}">
        <p14:creationId xmlns:p14="http://schemas.microsoft.com/office/powerpoint/2010/main" val="244801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WAS FETTERED A SECOND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</a:t>
            </a:r>
            <a:r>
              <a:rPr lang="en-US" dirty="0"/>
              <a:t>18:24</a:t>
            </a:r>
          </a:p>
        </p:txBody>
      </p:sp>
    </p:spTree>
    <p:extLst>
      <p:ext uri="{BB962C8B-B14F-4D97-AF65-F5344CB8AC3E}">
        <p14:creationId xmlns:p14="http://schemas.microsoft.com/office/powerpoint/2010/main" val="125486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 WAS MARCHED, SECOND, TO THE HOUSE OF THE HIGH PRIEST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</a:t>
            </a:r>
            <a:r>
              <a:rPr lang="en-US" dirty="0"/>
              <a:t>18:24</a:t>
            </a:r>
          </a:p>
        </p:txBody>
      </p:sp>
    </p:spTree>
    <p:extLst>
      <p:ext uri="{BB962C8B-B14F-4D97-AF65-F5344CB8AC3E}">
        <p14:creationId xmlns:p14="http://schemas.microsoft.com/office/powerpoint/2010/main" val="1907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 WAS INTERROGATED, SECOND, BY THE ELDERS, CHIEF PRIESTS, &amp; SCRIBES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</a:t>
            </a:r>
            <a:r>
              <a:rPr lang="en-US" dirty="0"/>
              <a:t>22:66-68</a:t>
            </a:r>
          </a:p>
        </p:txBody>
      </p:sp>
    </p:spTree>
    <p:extLst>
      <p:ext uri="{BB962C8B-B14F-4D97-AF65-F5344CB8AC3E}">
        <p14:creationId xmlns:p14="http://schemas.microsoft.com/office/powerpoint/2010/main" val="320285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PERJURY WAS INDUCED AGAINST HIM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</a:t>
            </a:r>
            <a:r>
              <a:rPr lang="en-US" dirty="0"/>
              <a:t>26:59-61</a:t>
            </a:r>
          </a:p>
        </p:txBody>
      </p:sp>
    </p:spTree>
    <p:extLst>
      <p:ext uri="{BB962C8B-B14F-4D97-AF65-F5344CB8AC3E}">
        <p14:creationId xmlns:p14="http://schemas.microsoft.com/office/powerpoint/2010/main" val="1494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 WAS COMPELLED TO TESTIFY AGAINST HIMSELF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</a:t>
            </a:r>
            <a:r>
              <a:rPr lang="en-US" dirty="0"/>
              <a:t>26:62-63</a:t>
            </a:r>
          </a:p>
        </p:txBody>
      </p:sp>
    </p:spTree>
    <p:extLst>
      <p:ext uri="{BB962C8B-B14F-4D97-AF65-F5344CB8AC3E}">
        <p14:creationId xmlns:p14="http://schemas.microsoft.com/office/powerpoint/2010/main" val="373304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/>
              <a:t>HE WAS CONVICTED OF A CHARGE FOR WHICH HE WAS NOT ORIGINALLY INDICTED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smtClean="0"/>
              <a:t>Matthew </a:t>
            </a:r>
            <a:r>
              <a:rPr lang="en-US" dirty="0"/>
              <a:t>26:64-66</a:t>
            </a:r>
          </a:p>
        </p:txBody>
      </p:sp>
    </p:spTree>
    <p:extLst>
      <p:ext uri="{BB962C8B-B14F-4D97-AF65-F5344CB8AC3E}">
        <p14:creationId xmlns:p14="http://schemas.microsoft.com/office/powerpoint/2010/main" val="393214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/>
          <a:lstStyle/>
          <a:p>
            <a:r>
              <a:rPr lang="en-US" dirty="0"/>
              <a:t>HE WAS TROUBLED, DEEPLY DISTRESSED, &amp; EXCEEDINGLY SORROWFUL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362200"/>
            <a:ext cx="89916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Mark 14: </a:t>
            </a:r>
            <a:r>
              <a:rPr lang="en-US" dirty="0" smtClean="0"/>
              <a:t>32-35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44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WAS SPAT UPON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Matthew 26:67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WAS BLINDFOLDED &amp; BEATEN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 14:65</a:t>
            </a:r>
          </a:p>
        </p:txBody>
      </p:sp>
    </p:spTree>
    <p:extLst>
      <p:ext uri="{BB962C8B-B14F-4D97-AF65-F5344CB8AC3E}">
        <p14:creationId xmlns:p14="http://schemas.microsoft.com/office/powerpoint/2010/main" val="17816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OFFICERS STRUCK HIM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 14:65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45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HE WAS MOCKED &amp; BLASPHEMED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Luke 22:63-65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97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 BEARD WAS PLUCKED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Isaiah 50:6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59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PETER DENIED HIM, AGAIN, WHILE SWEARING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Matthew 26:71-72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10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PETER DENIED HIM, A THIRD TIME, WHILE CURSING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Matthew 26:73-74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4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WAS FETTERED A THIRD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Matthew 27:2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6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 WAS MARCHED, THIRD, TO THE PRAETORIUM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18:28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08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 fontScale="90000"/>
          </a:bodyPr>
          <a:lstStyle/>
          <a:p>
            <a:r>
              <a:rPr lang="en-US" dirty="0"/>
              <a:t>HE WAS ACCUSED IN PILATE’S COURT OF DIFFERENT CHARGES THAN HE WAS PREVIOUSLY CONVICTED OF IN THE JEWISH COUNCIL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/>
          <a:lstStyle/>
          <a:p>
            <a:r>
              <a:rPr lang="en-US" dirty="0" smtClean="0"/>
              <a:t>Luke 23:1-2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84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FELL ON HIS 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</a:t>
            </a:r>
            <a:r>
              <a:rPr lang="en-US" dirty="0" smtClean="0"/>
              <a:t>26:39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3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 WAS INTERROGATED, THIRD, BY PONTIUS PILATE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27:11-14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4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 WAS MARCHED, FOURTH, TO THE COURT OF KING </a:t>
            </a:r>
            <a:r>
              <a:rPr lang="en-US" dirty="0" smtClean="0"/>
              <a:t>HEROD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Luke 23:6-7</a:t>
            </a:r>
          </a:p>
        </p:txBody>
      </p:sp>
    </p:spTree>
    <p:extLst>
      <p:ext uri="{BB962C8B-B14F-4D97-AF65-F5344CB8AC3E}">
        <p14:creationId xmlns:p14="http://schemas.microsoft.com/office/powerpoint/2010/main" val="424190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 WAS INTERROGATED, FOURTH, BY HEROD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Luke 23:9-10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24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 WAS MOCKED BY HEROD’S TROOPS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Luke 23:11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33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 WAS MARCHED, FIFTH, BACK TO THE PRAETORIUM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Luke 23:11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93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 WAS SENTENCED TO DEATH AS A MURDERER WENT FREE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Luke 23:13-25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56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WAS SCOURGED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 19:1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61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 WAS STRIPPED &amp; MADE TO WEAR A SCARLET ROBE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27:28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51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WORE A CROWN OF THORNS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19:2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47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WAS STRUCK BY THE SOLDIERS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19:3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76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SWEAT AS BLOOD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</a:t>
            </a:r>
            <a:r>
              <a:rPr lang="en-US" dirty="0" smtClean="0"/>
              <a:t>22:44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80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WAS SPAT UPON, AGAIN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27:30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74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en-US" dirty="0"/>
              <a:t>HE WAS STRUCK ON THE HEAD WITH A REED, WHILE WEARING THE CROWN OF THORNS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r>
              <a:rPr lang="en-US" dirty="0" smtClean="0"/>
              <a:t>Mark 15:19</a:t>
            </a:r>
          </a:p>
        </p:txBody>
      </p:sp>
    </p:spTree>
    <p:extLst>
      <p:ext uri="{BB962C8B-B14F-4D97-AF65-F5344CB8AC3E}">
        <p14:creationId xmlns:p14="http://schemas.microsoft.com/office/powerpoint/2010/main" val="403943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WAS MOCKED BY THE SOLDIERS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Matthew 27:31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3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 fontScale="90000"/>
          </a:bodyPr>
          <a:lstStyle/>
          <a:p>
            <a:r>
              <a:rPr lang="en-US" dirty="0"/>
              <a:t>THE PURPLE ROBE, THAT WOULD HAVE CLOTTED TO HIS OPEN WOUNDS, WAS TORN FROM HIS BACK &amp; REPLACED WITH HIS OWN CLOTHES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r>
              <a:rPr lang="en-US" dirty="0" smtClean="0"/>
              <a:t>Mark 15:20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22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BORE HIS OWN CROSS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 19:17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24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US" dirty="0"/>
              <a:t>SIMON OF CYRENE WAS MADE TO CARRY THE CROSS, IMPLYING JESUS WAS UNABLE TO BEAR IT HIMSELF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>
            <a:normAutofit/>
          </a:bodyPr>
          <a:lstStyle/>
          <a:p>
            <a:r>
              <a:rPr lang="en-US" dirty="0" smtClean="0"/>
              <a:t>Matthew 27:32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30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 WAS MARCHED, SIXTH, TO GOLGOTHA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15:22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0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DECLINED A MILD SEDATIVE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15:23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5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 fontScale="90000"/>
          </a:bodyPr>
          <a:lstStyle/>
          <a:p>
            <a:r>
              <a:rPr lang="en-US" dirty="0"/>
              <a:t>HIS GARMENTS, TO WHICH HIS OPEN WOUNDS WERE ONCE AGAIN CLOTTING, WERE REMOVED TO BE DISTRIBUTED AMONG THE SOLDIERS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r>
              <a:rPr lang="en-US" dirty="0" smtClean="0"/>
              <a:t>Mark 15:24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WAS CRUCIFIED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 15:25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62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HIS FRIENDS WERE OBLIVIOUS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HIS PLIGHT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</a:t>
            </a:r>
            <a:r>
              <a:rPr lang="en-US" dirty="0" smtClean="0"/>
              <a:t>14:40-41 </a:t>
            </a:r>
          </a:p>
          <a:p>
            <a:r>
              <a:rPr lang="en-US" dirty="0" smtClean="0"/>
              <a:t>Matthew </a:t>
            </a:r>
            <a:r>
              <a:rPr lang="en-US" dirty="0"/>
              <a:t>26:48-50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2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HIS HANDS AND FEET NAILED TO THE CROSS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Psalm 22:16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47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r>
              <a:rPr lang="en-US" dirty="0"/>
              <a:t>HE WAS BLASPHEMED BY PASSERSBY, CHIEF PRIESTS, SCRIBES, ELDERS, THE ROBBERS CRUCIFIED WITH HIM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r>
              <a:rPr lang="en-US" dirty="0" smtClean="0"/>
              <a:t>Matthew 27:39-44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8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 WAS BLASPHEMED BY THE SOLDIERS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</a:t>
            </a:r>
            <a:r>
              <a:rPr lang="en-US" dirty="0"/>
              <a:t>23:36-37</a:t>
            </a:r>
          </a:p>
        </p:txBody>
      </p:sp>
    </p:spTree>
    <p:extLst>
      <p:ext uri="{BB962C8B-B14F-4D97-AF65-F5344CB8AC3E}">
        <p14:creationId xmlns:p14="http://schemas.microsoft.com/office/powerpoint/2010/main" val="280237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 HUNG ON THE CROSS SIX HOURS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</a:t>
            </a:r>
            <a:r>
              <a:rPr lang="en-US" dirty="0"/>
              <a:t>15:25, 33, </a:t>
            </a:r>
            <a:r>
              <a:rPr lang="en-US" dirty="0" smtClean="0"/>
              <a:t>37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3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WITH TORTURED BREATH, HE UTTERED WORDS OF GRACE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</a:t>
            </a:r>
            <a:r>
              <a:rPr lang="en-US" dirty="0"/>
              <a:t>23:34, </a:t>
            </a:r>
            <a:r>
              <a:rPr lang="en-US" dirty="0" smtClean="0"/>
              <a:t>43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67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IS OUR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Peter 2:21-24</a:t>
            </a:r>
          </a:p>
          <a:p>
            <a:r>
              <a:rPr lang="en-US" dirty="0" smtClean="0"/>
              <a:t>1 Peter 4:12-19</a:t>
            </a:r>
          </a:p>
          <a:p>
            <a:r>
              <a:rPr lang="en-US" dirty="0" smtClean="0"/>
              <a:t>Christ suffered for us, and we should suffer for Him.</a:t>
            </a:r>
          </a:p>
          <a:p>
            <a:r>
              <a:rPr lang="en-US" dirty="0" smtClean="0"/>
              <a:t>The worst part about all this suffering: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88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 IS CRUCIFIED, AGAIN, WHENEVER A CHRISTIAN GOES INTO APOSTASY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Hebrews 6:4-6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97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we ever consider that Jesus suffered and died because of me?</a:t>
            </a:r>
          </a:p>
          <a:p>
            <a:r>
              <a:rPr lang="en-US" dirty="0" smtClean="0"/>
              <a:t>It was </a:t>
            </a:r>
            <a:r>
              <a:rPr lang="en-US" b="1" u="sng" dirty="0" smtClean="0"/>
              <a:t>my sin </a:t>
            </a:r>
            <a:r>
              <a:rPr lang="en-US" dirty="0" smtClean="0"/>
              <a:t>that sent Jesus to the Cross to die.</a:t>
            </a:r>
          </a:p>
          <a:p>
            <a:r>
              <a:rPr lang="en-US" dirty="0" smtClean="0"/>
              <a:t>For all those who fail to reach heaven, Jesus died in vain for them.</a:t>
            </a:r>
          </a:p>
          <a:p>
            <a:r>
              <a:rPr lang="en-US" dirty="0" smtClean="0"/>
              <a:t>Consider just how much He suffered for you, and thank Him.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02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 WAS BETRAYED BY HIS FRIEND JUDAS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Matthew </a:t>
            </a:r>
            <a:r>
              <a:rPr lang="en-US" dirty="0" smtClean="0"/>
              <a:t>26:20-25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98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 WAS ARRESTED BY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 </a:t>
            </a:r>
            <a:r>
              <a:rPr lang="en-US" dirty="0"/>
              <a:t>ARMED MOB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Matthew </a:t>
            </a:r>
            <a:r>
              <a:rPr lang="en-US" dirty="0" smtClean="0"/>
              <a:t>26:47</a:t>
            </a:r>
            <a:endParaRPr lang="en-US" dirty="0" smtClean="0"/>
          </a:p>
          <a:p>
            <a:r>
              <a:rPr lang="en-US" dirty="0" smtClean="0"/>
              <a:t>Matthew 26:55 </a:t>
            </a:r>
            <a:endParaRPr lang="en-US" dirty="0" smtClean="0"/>
          </a:p>
          <a:p>
            <a:r>
              <a:rPr lang="en-US" dirty="0" smtClean="0"/>
              <a:t>John 18:3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50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HIS FRIENDS ABANDONED HIM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 14:27 </a:t>
            </a:r>
            <a:endParaRPr lang="en-US" dirty="0" smtClean="0"/>
          </a:p>
          <a:p>
            <a:r>
              <a:rPr lang="en-US" dirty="0" smtClean="0"/>
              <a:t>Mark 14:50-52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56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WAS TAKEN AWAY IN FETTERS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</a:t>
            </a:r>
            <a:r>
              <a:rPr lang="en-US" dirty="0" smtClean="0"/>
              <a:t>18:12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77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705</Words>
  <Application>Microsoft Office PowerPoint</Application>
  <PresentationFormat>On-screen Show (4:3)</PresentationFormat>
  <Paragraphs>126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JESUS  SUFFERED</vt:lpstr>
      <vt:lpstr>HE WAS TROUBLED, DEEPLY DISTRESSED, &amp; EXCEEDINGLY SORROWFUL</vt:lpstr>
      <vt:lpstr>HE FELL ON HIS FACE</vt:lpstr>
      <vt:lpstr>HE SWEAT AS BLOOD</vt:lpstr>
      <vt:lpstr>HIS FRIENDS WERE OBLIVIOUS  TO HIS PLIGHT</vt:lpstr>
      <vt:lpstr>HE WAS BETRAYED BY HIS FRIEND JUDAS</vt:lpstr>
      <vt:lpstr>HE WAS ARRESTED BY  AN ARMED MOB</vt:lpstr>
      <vt:lpstr>ALL HIS FRIENDS ABANDONED HIM</vt:lpstr>
      <vt:lpstr>HE WAS TAKEN AWAY IN FETTERS</vt:lpstr>
      <vt:lpstr>HE WAS MARCHED, FIRST, TO THE HOUSE OF THE HIGH PRIEST’S FATHER-IN-LAW</vt:lpstr>
      <vt:lpstr>PETER DENIED HIM</vt:lpstr>
      <vt:lpstr>HE WAS INTERROGATED, FIRST, BY THE HIGH PRIEST</vt:lpstr>
      <vt:lpstr>AN OFFICER OF THE PRIEST STRUCK HIM</vt:lpstr>
      <vt:lpstr>HE WAS FETTERED A SECOND TIME</vt:lpstr>
      <vt:lpstr>HE WAS MARCHED, SECOND, TO THE HOUSE OF THE HIGH PRIEST</vt:lpstr>
      <vt:lpstr>HE WAS INTERROGATED, SECOND, BY THE ELDERS, CHIEF PRIESTS, &amp; SCRIBES</vt:lpstr>
      <vt:lpstr>PERJURY WAS INDUCED AGAINST HIM</vt:lpstr>
      <vt:lpstr>HE WAS COMPELLED TO TESTIFY AGAINST HIMSELF</vt:lpstr>
      <vt:lpstr>HE WAS CONVICTED OF A CHARGE FOR WHICH HE WAS NOT ORIGINALLY INDICTED</vt:lpstr>
      <vt:lpstr>HE WAS SPAT UPON</vt:lpstr>
      <vt:lpstr>HE WAS BLINDFOLDED &amp; BEATEN</vt:lpstr>
      <vt:lpstr>OFFICERS STRUCK HIM</vt:lpstr>
      <vt:lpstr> HE WAS MOCKED &amp; BLASPHEMED </vt:lpstr>
      <vt:lpstr>HIS BEARD WAS PLUCKED</vt:lpstr>
      <vt:lpstr> PETER DENIED HIM, AGAIN, WHILE SWEARING </vt:lpstr>
      <vt:lpstr>PETER DENIED HIM, A THIRD TIME, WHILE CURSING</vt:lpstr>
      <vt:lpstr>HE WAS FETTERED A THIRD TIME</vt:lpstr>
      <vt:lpstr>HE WAS MARCHED, THIRD, TO THE PRAETORIUM</vt:lpstr>
      <vt:lpstr>HE WAS ACCUSED IN PILATE’S COURT OF DIFFERENT CHARGES THAN HE WAS PREVIOUSLY CONVICTED OF IN THE JEWISH COUNCIL</vt:lpstr>
      <vt:lpstr>HE WAS INTERROGATED, THIRD, BY PONTIUS PILATE</vt:lpstr>
      <vt:lpstr>HE WAS MARCHED, FOURTH, TO THE COURT OF KING HEROD</vt:lpstr>
      <vt:lpstr>HE WAS INTERROGATED, FOURTH, BY HEROD</vt:lpstr>
      <vt:lpstr>HE WAS MOCKED BY HEROD’S TROOPS</vt:lpstr>
      <vt:lpstr>HE WAS MARCHED, FIFTH, BACK TO THE PRAETORIUM</vt:lpstr>
      <vt:lpstr>HE WAS SENTENCED TO DEATH AS A MURDERER WENT FREE</vt:lpstr>
      <vt:lpstr>HE WAS SCOURGED</vt:lpstr>
      <vt:lpstr>HE WAS STRIPPED &amp; MADE TO WEAR A SCARLET ROBE</vt:lpstr>
      <vt:lpstr>HE WORE A CROWN OF THORNS</vt:lpstr>
      <vt:lpstr>HE WAS STRUCK BY THE SOLDIERS</vt:lpstr>
      <vt:lpstr>HE WAS SPAT UPON, AGAIN</vt:lpstr>
      <vt:lpstr>HE WAS STRUCK ON THE HEAD WITH A REED, WHILE WEARING THE CROWN OF THORNS</vt:lpstr>
      <vt:lpstr>HE WAS MOCKED BY THE SOLDIERS</vt:lpstr>
      <vt:lpstr>THE PURPLE ROBE, THAT WOULD HAVE CLOTTED TO HIS OPEN WOUNDS, WAS TORN FROM HIS BACK &amp; REPLACED WITH HIS OWN CLOTHES</vt:lpstr>
      <vt:lpstr>HE BORE HIS OWN CROSS</vt:lpstr>
      <vt:lpstr>SIMON OF CYRENE WAS MADE TO CARRY THE CROSS, IMPLYING JESUS WAS UNABLE TO BEAR IT HIMSELF</vt:lpstr>
      <vt:lpstr>HE WAS MARCHED, SIXTH, TO GOLGOTHA</vt:lpstr>
      <vt:lpstr>HE DECLINED A MILD SEDATIVE</vt:lpstr>
      <vt:lpstr>HIS GARMENTS, TO WHICH HIS OPEN WOUNDS WERE ONCE AGAIN CLOTTING, WERE REMOVED TO BE DISTRIBUTED AMONG THE SOLDIERS</vt:lpstr>
      <vt:lpstr>HE WAS CRUCIFIED</vt:lpstr>
      <vt:lpstr>HIS HANDS AND FEET NAILED TO THE CROSS</vt:lpstr>
      <vt:lpstr>HE WAS BLASPHEMED BY PASSERSBY, CHIEF PRIESTS, SCRIBES, ELDERS, THE ROBBERS CRUCIFIED WITH HIM</vt:lpstr>
      <vt:lpstr>HE WAS BLASPHEMED BY THE SOLDIERS</vt:lpstr>
      <vt:lpstr>HE HUNG ON THE CROSS SIX HOURS</vt:lpstr>
      <vt:lpstr>WITH TORTURED BREATH, HE UTTERED WORDS OF GRACE</vt:lpstr>
      <vt:lpstr>JESUS IS OUR EXAMPLE</vt:lpstr>
      <vt:lpstr>HE IS CRUCIFIED, AGAIN, WHENEVER A CHRISTIAN GOES INTO APOSTASY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HE SUFFERED </dc:title>
  <dc:creator>Aarons</dc:creator>
  <cp:lastModifiedBy>Aarons</cp:lastModifiedBy>
  <cp:revision>17</cp:revision>
  <dcterms:created xsi:type="dcterms:W3CDTF">2015-03-09T17:23:17Z</dcterms:created>
  <dcterms:modified xsi:type="dcterms:W3CDTF">2015-03-13T14:39:19Z</dcterms:modified>
</cp:coreProperties>
</file>