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87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92A6A-439C-44AC-B739-7A6EF1F8BA8D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7912E-F03E-4EF4-92A9-0695167CA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43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92A6A-439C-44AC-B739-7A6EF1F8BA8D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7912E-F03E-4EF4-92A9-0695167CA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325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92A6A-439C-44AC-B739-7A6EF1F8BA8D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7912E-F03E-4EF4-92A9-0695167CA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428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92A6A-439C-44AC-B739-7A6EF1F8BA8D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7912E-F03E-4EF4-92A9-0695167CA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22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92A6A-439C-44AC-B739-7A6EF1F8BA8D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7912E-F03E-4EF4-92A9-0695167CA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044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92A6A-439C-44AC-B739-7A6EF1F8BA8D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7912E-F03E-4EF4-92A9-0695167CA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27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92A6A-439C-44AC-B739-7A6EF1F8BA8D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7912E-F03E-4EF4-92A9-0695167CA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603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92A6A-439C-44AC-B739-7A6EF1F8BA8D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7912E-F03E-4EF4-92A9-0695167CA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15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92A6A-439C-44AC-B739-7A6EF1F8BA8D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7912E-F03E-4EF4-92A9-0695167CA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502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92A6A-439C-44AC-B739-7A6EF1F8BA8D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7912E-F03E-4EF4-92A9-0695167CA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38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92A6A-439C-44AC-B739-7A6EF1F8BA8D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7912E-F03E-4EF4-92A9-0695167CA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751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9FCB"/>
            </a:gs>
            <a:gs pos="9000">
              <a:srgbClr val="F8B049"/>
            </a:gs>
            <a:gs pos="21001">
              <a:srgbClr val="F8B049"/>
            </a:gs>
            <a:gs pos="44000">
              <a:srgbClr val="FEE7F2"/>
            </a:gs>
            <a:gs pos="58000">
              <a:schemeClr val="accent6">
                <a:lumMod val="60000"/>
                <a:lumOff val="40000"/>
              </a:schemeClr>
            </a:gs>
            <a:gs pos="75000">
              <a:schemeClr val="tx2">
                <a:lumMod val="20000"/>
                <a:lumOff val="80000"/>
              </a:schemeClr>
            </a:gs>
            <a:gs pos="32914">
              <a:srgbClr val="FFFF00"/>
            </a:gs>
            <a:gs pos="88000">
              <a:schemeClr val="accent5">
                <a:lumMod val="40000"/>
                <a:lumOff val="60000"/>
              </a:schemeClr>
            </a:gs>
            <a:gs pos="100000">
              <a:srgbClr val="FFFF00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92A6A-439C-44AC-B739-7A6EF1F8BA8D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57912E-F03E-4EF4-92A9-0695167CA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693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3295651"/>
          </a:xfrm>
        </p:spPr>
        <p:txBody>
          <a:bodyPr>
            <a:normAutofit fontScale="90000"/>
          </a:bodyPr>
          <a:lstStyle/>
          <a:p>
            <a:r>
              <a:rPr lang="en-US" sz="10700" b="1" i="1" dirty="0"/>
              <a:t>How to Study </a:t>
            </a:r>
            <a:r>
              <a:rPr lang="en-US" sz="10700" b="1" i="1" dirty="0" smtClean="0"/>
              <a:t/>
            </a:r>
            <a:br>
              <a:rPr lang="en-US" sz="10700" b="1" i="1" dirty="0" smtClean="0"/>
            </a:br>
            <a:r>
              <a:rPr lang="en-US" sz="10700" b="1" i="1" dirty="0" smtClean="0"/>
              <a:t>the </a:t>
            </a:r>
            <a:r>
              <a:rPr lang="en-US" sz="10700" b="1" i="1" dirty="0"/>
              <a:t>Bible</a:t>
            </a:r>
            <a:r>
              <a:rPr lang="en-US" b="1" i="1" dirty="0"/>
              <a:t/>
            </a:r>
            <a:br>
              <a:rPr lang="en-US" b="1" i="1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b="1" i="1" dirty="0" smtClean="0">
                <a:solidFill>
                  <a:schemeClr val="accent4">
                    <a:lumMod val="50000"/>
                  </a:schemeClr>
                </a:solidFill>
              </a:rPr>
              <a:t>Learning How to Use Bible Tools</a:t>
            </a:r>
            <a:endParaRPr lang="en-US" sz="54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13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839200" cy="5334000"/>
          </a:xfrm>
        </p:spPr>
        <p:txBody>
          <a:bodyPr/>
          <a:lstStyle/>
          <a:p>
            <a:r>
              <a:rPr lang="en-US" dirty="0" smtClean="0"/>
              <a:t>Bible Tools</a:t>
            </a:r>
          </a:p>
          <a:p>
            <a:r>
              <a:rPr lang="en-US" dirty="0" smtClean="0"/>
              <a:t>Translations</a:t>
            </a:r>
          </a:p>
          <a:p>
            <a:r>
              <a:rPr lang="en-US" dirty="0" smtClean="0"/>
              <a:t>Word studies</a:t>
            </a:r>
          </a:p>
          <a:p>
            <a:r>
              <a:rPr lang="en-US" dirty="0" smtClean="0"/>
              <a:t>All are important </a:t>
            </a:r>
            <a:r>
              <a:rPr lang="en-US" dirty="0" smtClean="0"/>
              <a:t>to learn what is in the Bible and it’s meaning and message to us.</a:t>
            </a:r>
          </a:p>
          <a:p>
            <a:r>
              <a:rPr lang="en-US" dirty="0" smtClean="0"/>
              <a:t>What is important is what we do with this knowledge.</a:t>
            </a:r>
          </a:p>
          <a:p>
            <a:r>
              <a:rPr lang="en-US" dirty="0" smtClean="0"/>
              <a:t>We must apply </a:t>
            </a:r>
            <a:r>
              <a:rPr lang="en-US" dirty="0" smtClean="0"/>
              <a:t>it to our daily living.</a:t>
            </a:r>
          </a:p>
          <a:p>
            <a:r>
              <a:rPr lang="en-US" dirty="0" smtClean="0"/>
              <a:t>Are you?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41089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4102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There are many Bible tools that can speed up the study process.</a:t>
            </a:r>
          </a:p>
          <a:p>
            <a:r>
              <a:rPr lang="en-US" dirty="0" smtClean="0"/>
              <a:t>It </a:t>
            </a:r>
            <a:r>
              <a:rPr lang="en-US" dirty="0"/>
              <a:t>is important to remember that our goal is to search the scriptures and see for </a:t>
            </a:r>
            <a:r>
              <a:rPr lang="en-US" dirty="0" smtClean="0"/>
              <a:t>ourselves what </a:t>
            </a:r>
            <a:r>
              <a:rPr lang="en-US" dirty="0"/>
              <a:t>God wants.</a:t>
            </a:r>
          </a:p>
          <a:p>
            <a:r>
              <a:rPr lang="en-US" dirty="0" smtClean="0"/>
              <a:t>It </a:t>
            </a:r>
            <a:r>
              <a:rPr lang="en-US" dirty="0"/>
              <a:t>is important that we understand the limits of a Bible tool</a:t>
            </a:r>
            <a:r>
              <a:rPr lang="en-US" dirty="0" smtClean="0"/>
              <a:t>.</a:t>
            </a:r>
          </a:p>
          <a:p>
            <a:r>
              <a:rPr lang="en-US" dirty="0" smtClean="0"/>
              <a:t>How </a:t>
            </a:r>
            <a:r>
              <a:rPr lang="en-US" dirty="0"/>
              <a:t>many have </a:t>
            </a:r>
            <a:r>
              <a:rPr lang="en-US" dirty="0" smtClean="0"/>
              <a:t>used religious </a:t>
            </a:r>
            <a:r>
              <a:rPr lang="en-US" dirty="0"/>
              <a:t>leaders and commentaries as a short-cut that actually closed their </a:t>
            </a:r>
            <a:r>
              <a:rPr lang="en-US" dirty="0" smtClean="0"/>
              <a:t>opportunity to </a:t>
            </a:r>
            <a:r>
              <a:rPr lang="en-US" dirty="0"/>
              <a:t>understand scriptures? </a:t>
            </a:r>
            <a:r>
              <a:rPr lang="en-US" b="1" dirty="0"/>
              <a:t>(</a:t>
            </a:r>
            <a:r>
              <a:rPr lang="en-US" b="1" dirty="0" smtClean="0"/>
              <a:t>John </a:t>
            </a:r>
            <a:r>
              <a:rPr lang="en-US" b="1" dirty="0"/>
              <a:t>7:46-49)</a:t>
            </a:r>
          </a:p>
          <a:p>
            <a:r>
              <a:rPr lang="en-US" dirty="0" smtClean="0"/>
              <a:t>We </a:t>
            </a:r>
            <a:r>
              <a:rPr lang="en-US" dirty="0"/>
              <a:t>will examine various aides and how to use them. </a:t>
            </a:r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will also examine </a:t>
            </a:r>
            <a:r>
              <a:rPr lang="en-US" dirty="0" smtClean="0"/>
              <a:t>the limitations </a:t>
            </a:r>
            <a:r>
              <a:rPr lang="en-US" dirty="0"/>
              <a:t>of these </a:t>
            </a:r>
            <a:r>
              <a:rPr lang="en-US" dirty="0" smtClean="0"/>
              <a:t>tools.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46168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4102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most important step you should be continually taking is regular Bible reading!</a:t>
            </a:r>
          </a:p>
          <a:p>
            <a:r>
              <a:rPr lang="en-US" dirty="0" smtClean="0"/>
              <a:t>For </a:t>
            </a:r>
            <a:r>
              <a:rPr lang="en-US" dirty="0"/>
              <a:t>those who wish to listen to the Bible read there are many good </a:t>
            </a:r>
            <a:r>
              <a:rPr lang="en-US" dirty="0" smtClean="0"/>
              <a:t>audio recording </a:t>
            </a:r>
            <a:r>
              <a:rPr lang="en-US" dirty="0"/>
              <a:t>available for that purpose. </a:t>
            </a:r>
            <a:endParaRPr lang="en-US" dirty="0" smtClean="0"/>
          </a:p>
          <a:p>
            <a:r>
              <a:rPr lang="en-US" dirty="0" smtClean="0"/>
              <a:t>You </a:t>
            </a:r>
            <a:r>
              <a:rPr lang="en-US" dirty="0"/>
              <a:t>could play </a:t>
            </a:r>
            <a:r>
              <a:rPr lang="en-US" dirty="0" smtClean="0"/>
              <a:t>a recording of the </a:t>
            </a:r>
            <a:r>
              <a:rPr lang="en-US" dirty="0"/>
              <a:t>Bible while driving </a:t>
            </a:r>
            <a:r>
              <a:rPr lang="en-US" dirty="0" smtClean="0"/>
              <a:t>or doing </a:t>
            </a:r>
            <a:r>
              <a:rPr lang="en-US" dirty="0"/>
              <a:t>other activities.</a:t>
            </a:r>
          </a:p>
          <a:p>
            <a:r>
              <a:rPr lang="en-US" dirty="0" smtClean="0"/>
              <a:t>Bible </a:t>
            </a:r>
            <a:r>
              <a:rPr lang="en-US" dirty="0"/>
              <a:t>reading allows you to become more familiar with context and the </a:t>
            </a:r>
            <a:r>
              <a:rPr lang="en-US" dirty="0" smtClean="0"/>
              <a:t>overall theme </a:t>
            </a:r>
            <a:r>
              <a:rPr lang="en-US" dirty="0"/>
              <a:t>of the Bible. </a:t>
            </a:r>
            <a:r>
              <a:rPr lang="en-US" b="1" dirty="0"/>
              <a:t>(1 </a:t>
            </a:r>
            <a:r>
              <a:rPr lang="en-US" b="1" dirty="0" smtClean="0"/>
              <a:t>Timothy </a:t>
            </a:r>
            <a:r>
              <a:rPr lang="en-US" b="1" dirty="0"/>
              <a:t>4:13)</a:t>
            </a:r>
          </a:p>
          <a:p>
            <a:r>
              <a:rPr lang="en-US" dirty="0" smtClean="0"/>
              <a:t>While </a:t>
            </a:r>
            <a:r>
              <a:rPr lang="en-US" dirty="0"/>
              <a:t>reading you should take note of words and passages that you do </a:t>
            </a:r>
            <a:r>
              <a:rPr lang="en-US" dirty="0" smtClean="0"/>
              <a:t>not understand </a:t>
            </a:r>
            <a:r>
              <a:rPr lang="en-US" dirty="0"/>
              <a:t>and develop a process that will allow you to study further.</a:t>
            </a:r>
          </a:p>
        </p:txBody>
      </p:sp>
    </p:spTree>
    <p:extLst>
      <p:ext uri="{BB962C8B-B14F-4D97-AF65-F5344CB8AC3E}">
        <p14:creationId xmlns:p14="http://schemas.microsoft.com/office/powerpoint/2010/main" val="3916471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 smtClean="0"/>
              <a:t>How to use different translations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Is </a:t>
            </a:r>
            <a:r>
              <a:rPr lang="en-US" dirty="0"/>
              <a:t>a given translation accurate?</a:t>
            </a:r>
          </a:p>
          <a:p>
            <a:r>
              <a:rPr lang="en-US" dirty="0"/>
              <a:t>“Some principles for determining the worthiness of a particular version of the Scriptures are timely: </a:t>
            </a:r>
            <a:endParaRPr lang="en-US" dirty="0" smtClean="0"/>
          </a:p>
          <a:p>
            <a:r>
              <a:rPr lang="en-US" dirty="0" smtClean="0"/>
              <a:t>Not every </a:t>
            </a:r>
            <a:r>
              <a:rPr lang="en-US" dirty="0"/>
              <a:t>translation is correct, and no translator is inspired of God to do his work. </a:t>
            </a:r>
            <a:endParaRPr lang="en-US" dirty="0" smtClean="0"/>
          </a:p>
          <a:p>
            <a:r>
              <a:rPr lang="en-US" b="1" dirty="0" smtClean="0">
                <a:solidFill>
                  <a:srgbClr val="C00000"/>
                </a:solidFill>
              </a:rPr>
              <a:t>(</a:t>
            </a:r>
            <a:r>
              <a:rPr lang="en-US" b="1" dirty="0">
                <a:solidFill>
                  <a:srgbClr val="C00000"/>
                </a:solidFill>
              </a:rPr>
              <a:t>Any version </a:t>
            </a:r>
            <a:r>
              <a:rPr lang="en-US" b="1" dirty="0" smtClean="0">
                <a:solidFill>
                  <a:srgbClr val="C00000"/>
                </a:solidFill>
              </a:rPr>
              <a:t>claiming inspiration </a:t>
            </a:r>
            <a:r>
              <a:rPr lang="en-US" b="1" dirty="0">
                <a:solidFill>
                  <a:srgbClr val="C00000"/>
                </a:solidFill>
              </a:rPr>
              <a:t>or special guidance for the translator bears watching</a:t>
            </a:r>
            <a:r>
              <a:rPr lang="en-US" b="1" dirty="0" smtClean="0">
                <a:solidFill>
                  <a:srgbClr val="C00000"/>
                </a:solidFill>
              </a:rPr>
              <a:t>.)</a:t>
            </a:r>
          </a:p>
          <a:p>
            <a:r>
              <a:rPr lang="en-US" dirty="0" smtClean="0"/>
              <a:t>If </a:t>
            </a:r>
            <a:r>
              <a:rPr lang="en-US" dirty="0"/>
              <a:t>translation is done accurately, </a:t>
            </a:r>
            <a:r>
              <a:rPr lang="en-US" dirty="0" smtClean="0"/>
              <a:t>we do </a:t>
            </a:r>
            <a:r>
              <a:rPr lang="en-US" dirty="0"/>
              <a:t>not lose the original meaning, as some claim, but rather gain it!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05564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How to use different translations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915400" cy="5334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Though clear, understandable English is desirable, it should not be gained at the expense of truth, as has been done with most modern versions. </a:t>
            </a:r>
          </a:p>
          <a:p>
            <a:r>
              <a:rPr lang="en-US" dirty="0" smtClean="0"/>
              <a:t>What good is clear, understandable English that does not translate the truth? </a:t>
            </a:r>
          </a:p>
          <a:p>
            <a:r>
              <a:rPr lang="en-US" dirty="0" smtClean="0"/>
              <a:t>All words added as thought necessary by the translator should be italicized to signal their addition.</a:t>
            </a:r>
          </a:p>
          <a:p>
            <a:r>
              <a:rPr lang="en-US" dirty="0" smtClean="0"/>
              <a:t>Group translations are much more preferable than one-man translations because the one man would be more likely to impose his ideas, doctrines, and commentary upon his work, not being restrained or checked by the group. </a:t>
            </a:r>
          </a:p>
          <a:p>
            <a:r>
              <a:rPr lang="en-US" dirty="0" smtClean="0"/>
              <a:t>Most modern versions are the work of one man-for example, Today's English Version (Good News for Modern Man) and The Living Bible.”</a:t>
            </a:r>
          </a:p>
        </p:txBody>
      </p:sp>
    </p:spTree>
    <p:extLst>
      <p:ext uri="{BB962C8B-B14F-4D97-AF65-F5344CB8AC3E}">
        <p14:creationId xmlns:p14="http://schemas.microsoft.com/office/powerpoint/2010/main" val="3756668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How to use different translations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9916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Does the translation indicate where they added words that were not in the </a:t>
            </a:r>
            <a:r>
              <a:rPr lang="en-US" dirty="0" smtClean="0"/>
              <a:t>original language</a:t>
            </a:r>
            <a:r>
              <a:rPr lang="en-US" dirty="0"/>
              <a:t>?</a:t>
            </a:r>
          </a:p>
          <a:p>
            <a:r>
              <a:rPr lang="en-US" dirty="0"/>
              <a:t>One of the major faults </a:t>
            </a:r>
            <a:r>
              <a:rPr lang="en-US" dirty="0" smtClean="0"/>
              <a:t>of some versions </a:t>
            </a:r>
            <a:r>
              <a:rPr lang="en-US" dirty="0"/>
              <a:t>is </a:t>
            </a:r>
            <a:r>
              <a:rPr lang="en-US" dirty="0" smtClean="0"/>
              <a:t>the </a:t>
            </a:r>
            <a:r>
              <a:rPr lang="en-US" dirty="0" smtClean="0"/>
              <a:t>omission of </a:t>
            </a:r>
            <a:r>
              <a:rPr lang="en-US" dirty="0"/>
              <a:t>italics whenever words have been supplied by </a:t>
            </a:r>
            <a:r>
              <a:rPr lang="en-US" dirty="0" smtClean="0"/>
              <a:t>the translators</a:t>
            </a:r>
            <a:r>
              <a:rPr lang="en-US" dirty="0"/>
              <a:t>, thus giving no indication of where the sacred text spoke or where the translators spoke. -</a:t>
            </a:r>
          </a:p>
          <a:p>
            <a:r>
              <a:rPr lang="en-US" dirty="0" smtClean="0"/>
              <a:t>Does </a:t>
            </a:r>
            <a:r>
              <a:rPr lang="en-US" dirty="0"/>
              <a:t>the translation show a doctrinal bias?</a:t>
            </a:r>
          </a:p>
          <a:p>
            <a:r>
              <a:rPr lang="en-US" dirty="0" smtClean="0"/>
              <a:t>You </a:t>
            </a:r>
            <a:r>
              <a:rPr lang="en-US" dirty="0"/>
              <a:t>should compare versions and place weight upon the more accurate versions.</a:t>
            </a:r>
          </a:p>
          <a:p>
            <a:r>
              <a:rPr lang="en-US" dirty="0"/>
              <a:t>When there is a conflict in translations, you should use word studies to resolve </a:t>
            </a:r>
            <a:r>
              <a:rPr lang="en-US" dirty="0" smtClean="0"/>
              <a:t>any questions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78394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How to do a Bible word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95400"/>
            <a:ext cx="8915400" cy="5334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English words today may have meanings that are foreign to the meaning of </a:t>
            </a:r>
            <a:r>
              <a:rPr lang="en-US" dirty="0" smtClean="0"/>
              <a:t>the original </a:t>
            </a:r>
            <a:r>
              <a:rPr lang="en-US" dirty="0"/>
              <a:t>Bible words.</a:t>
            </a:r>
          </a:p>
          <a:p>
            <a:r>
              <a:rPr lang="en-US" dirty="0" smtClean="0"/>
              <a:t>The </a:t>
            </a:r>
            <a:r>
              <a:rPr lang="en-US" dirty="0"/>
              <a:t>use of some modern versions may misdirect the student away from the </a:t>
            </a:r>
            <a:r>
              <a:rPr lang="en-US" dirty="0" smtClean="0"/>
              <a:t>original meaning </a:t>
            </a:r>
            <a:r>
              <a:rPr lang="en-US" dirty="0"/>
              <a:t>of the word.</a:t>
            </a:r>
          </a:p>
          <a:p>
            <a:r>
              <a:rPr lang="en-US" dirty="0" smtClean="0"/>
              <a:t>Most </a:t>
            </a:r>
            <a:r>
              <a:rPr lang="en-US" dirty="0"/>
              <a:t>Bible versions use transliterated words (like “apostle,” or “baptism”) which </a:t>
            </a:r>
            <a:r>
              <a:rPr lang="en-US" dirty="0" smtClean="0"/>
              <a:t>are not </a:t>
            </a:r>
            <a:r>
              <a:rPr lang="en-US" dirty="0"/>
              <a:t>translated.</a:t>
            </a:r>
          </a:p>
          <a:p>
            <a:r>
              <a:rPr lang="en-US" dirty="0" smtClean="0"/>
              <a:t>Word </a:t>
            </a:r>
            <a:r>
              <a:rPr lang="en-US" dirty="0"/>
              <a:t>studies help to answer religious </a:t>
            </a:r>
            <a:r>
              <a:rPr lang="en-US" dirty="0" smtClean="0"/>
              <a:t>error.</a:t>
            </a:r>
            <a:endParaRPr lang="en-US" dirty="0"/>
          </a:p>
          <a:p>
            <a:r>
              <a:rPr lang="en-US" dirty="0" smtClean="0"/>
              <a:t>Words </a:t>
            </a:r>
            <a:r>
              <a:rPr lang="en-US" dirty="0"/>
              <a:t>studies help us avoid making the wrong point based upon an assumed </a:t>
            </a:r>
            <a:r>
              <a:rPr lang="en-US" dirty="0" smtClean="0"/>
              <a:t>meaning of </a:t>
            </a:r>
            <a:r>
              <a:rPr lang="en-US" dirty="0"/>
              <a:t>an English </a:t>
            </a:r>
            <a:r>
              <a:rPr lang="en-US" dirty="0" smtClean="0"/>
              <a:t>word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417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How to do a Bible word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using the English word.</a:t>
            </a:r>
          </a:p>
          <a:p>
            <a:r>
              <a:rPr lang="en-US" dirty="0" smtClean="0"/>
              <a:t>You would find this in a concordance and be able to find every passage in the Bible with that word.</a:t>
            </a:r>
          </a:p>
          <a:p>
            <a:r>
              <a:rPr lang="en-US" dirty="0" smtClean="0"/>
              <a:t>You would then read each of these in their context to gather the meaning of the word and how it is used.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495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How to do a Bible word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5410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By the Hebrew/Greek word.</a:t>
            </a:r>
          </a:p>
          <a:p>
            <a:r>
              <a:rPr lang="en-US" dirty="0" smtClean="0"/>
              <a:t>You need help here.</a:t>
            </a:r>
          </a:p>
          <a:p>
            <a:r>
              <a:rPr lang="en-US" dirty="0" smtClean="0"/>
              <a:t>One of the best sources is </a:t>
            </a:r>
            <a:r>
              <a:rPr lang="en-US" dirty="0" smtClean="0"/>
              <a:t>Strong’s </a:t>
            </a:r>
            <a:r>
              <a:rPr lang="en-US" dirty="0" smtClean="0"/>
              <a:t>dictionary.</a:t>
            </a:r>
          </a:p>
          <a:p>
            <a:r>
              <a:rPr lang="en-US" dirty="0" smtClean="0"/>
              <a:t>Strong assigned numbers to the various words in the Bible.  He also listed every verse that used each particular word.</a:t>
            </a:r>
          </a:p>
          <a:p>
            <a:r>
              <a:rPr lang="en-US" dirty="0" smtClean="0"/>
              <a:t>Often a translated word has several possible definitions. 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proper definition </a:t>
            </a:r>
            <a:r>
              <a:rPr lang="en-US" dirty="0" smtClean="0"/>
              <a:t>of a word is determined </a:t>
            </a:r>
            <a:r>
              <a:rPr lang="en-US" dirty="0" smtClean="0"/>
              <a:t>in the context.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277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779</Words>
  <Application>Microsoft Office PowerPoint</Application>
  <PresentationFormat>On-screen Show (4:3)</PresentationFormat>
  <Paragraphs>58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How to Study  the Bible </vt:lpstr>
      <vt:lpstr>Introduction:</vt:lpstr>
      <vt:lpstr>Introduction:</vt:lpstr>
      <vt:lpstr>How to use different translations</vt:lpstr>
      <vt:lpstr>How to use different translations</vt:lpstr>
      <vt:lpstr>How to use different translations</vt:lpstr>
      <vt:lpstr>How to do a Bible word study</vt:lpstr>
      <vt:lpstr>How to do a Bible word study</vt:lpstr>
      <vt:lpstr>How to do a Bible word study</vt:lpstr>
      <vt:lpstr>Conclusion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Study  the Bible</dc:title>
  <dc:creator>Aarons</dc:creator>
  <cp:lastModifiedBy>Aarons</cp:lastModifiedBy>
  <cp:revision>5</cp:revision>
  <dcterms:created xsi:type="dcterms:W3CDTF">2013-10-01T20:00:28Z</dcterms:created>
  <dcterms:modified xsi:type="dcterms:W3CDTF">2013-10-02T17:47:56Z</dcterms:modified>
</cp:coreProperties>
</file>