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8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3E86-70D3-44B6-8367-609479496237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BD33-3E71-4537-9BC8-7120276CD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590531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3E86-70D3-44B6-8367-609479496237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BD33-3E71-4537-9BC8-7120276CD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65434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3E86-70D3-44B6-8367-609479496237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BD33-3E71-4537-9BC8-7120276CD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8752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3E86-70D3-44B6-8367-609479496237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BD33-3E71-4537-9BC8-7120276CD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35297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3E86-70D3-44B6-8367-609479496237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BD33-3E71-4537-9BC8-7120276CD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74224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3E86-70D3-44B6-8367-609479496237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BD33-3E71-4537-9BC8-7120276CD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585086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3E86-70D3-44B6-8367-609479496237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BD33-3E71-4537-9BC8-7120276CD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645025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3E86-70D3-44B6-8367-609479496237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BD33-3E71-4537-9BC8-7120276CD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09836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3E86-70D3-44B6-8367-609479496237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BD33-3E71-4537-9BC8-7120276CD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5236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3E86-70D3-44B6-8367-609479496237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BD33-3E71-4537-9BC8-7120276CD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21874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63E86-70D3-44B6-8367-609479496237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2BD33-3E71-4537-9BC8-7120276CD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67941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9000">
              <a:srgbClr val="F8B049"/>
            </a:gs>
            <a:gs pos="21001">
              <a:srgbClr val="F8B049"/>
            </a:gs>
            <a:gs pos="44000">
              <a:srgbClr val="FEE7F2"/>
            </a:gs>
            <a:gs pos="58000">
              <a:schemeClr val="accent6">
                <a:lumMod val="60000"/>
                <a:lumOff val="40000"/>
              </a:schemeClr>
            </a:gs>
            <a:gs pos="75000">
              <a:schemeClr val="tx2">
                <a:lumMod val="20000"/>
                <a:lumOff val="80000"/>
              </a:schemeClr>
            </a:gs>
            <a:gs pos="32914">
              <a:srgbClr val="FFFF00"/>
            </a:gs>
            <a:gs pos="88000">
              <a:schemeClr val="accent5">
                <a:lumMod val="40000"/>
                <a:lumOff val="60000"/>
              </a:schemeClr>
            </a:gs>
            <a:gs pos="100000">
              <a:srgbClr val="FFFF00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63E86-70D3-44B6-8367-609479496237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2BD33-3E71-4537-9BC8-7120276CD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884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3505200"/>
          </a:xfrm>
        </p:spPr>
        <p:txBody>
          <a:bodyPr>
            <a:normAutofit fontScale="90000"/>
          </a:bodyPr>
          <a:lstStyle/>
          <a:p>
            <a:r>
              <a:rPr lang="en-US" sz="10700" b="1" i="1" dirty="0" smtClean="0"/>
              <a:t>How to Study </a:t>
            </a:r>
            <a:br>
              <a:rPr lang="en-US" sz="10700" b="1" i="1" dirty="0" smtClean="0"/>
            </a:br>
            <a:r>
              <a:rPr lang="en-US" sz="10700" b="1" i="1" dirty="0" smtClean="0"/>
              <a:t>the Bible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7924800" cy="2133600"/>
          </a:xfrm>
        </p:spPr>
        <p:txBody>
          <a:bodyPr>
            <a:normAutofit/>
          </a:bodyPr>
          <a:lstStyle/>
          <a:p>
            <a:r>
              <a:rPr lang="en-US" sz="6600" b="1" i="1" dirty="0" smtClean="0">
                <a:solidFill>
                  <a:srgbClr val="7030A0"/>
                </a:solidFill>
              </a:rPr>
              <a:t>Applying </a:t>
            </a:r>
            <a:r>
              <a:rPr lang="en-US" sz="6600" b="1" i="1" dirty="0">
                <a:solidFill>
                  <a:srgbClr val="7030A0"/>
                </a:solidFill>
              </a:rPr>
              <a:t>What We Have Learned</a:t>
            </a:r>
            <a:endParaRPr lang="en-US" sz="6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3857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Bible Study Helps Us Grow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5410200"/>
          </a:xfrm>
        </p:spPr>
        <p:txBody>
          <a:bodyPr/>
          <a:lstStyle/>
          <a:p>
            <a:r>
              <a:rPr lang="en-US" dirty="0" smtClean="0"/>
              <a:t>By doing so, we become more spiritually minded.</a:t>
            </a:r>
          </a:p>
          <a:p>
            <a:r>
              <a:rPr lang="en-US" dirty="0" smtClean="0"/>
              <a:t>This translates to being a person who focuses upon God, Heaven, Salvation, and spiritual matters.</a:t>
            </a:r>
          </a:p>
          <a:p>
            <a:r>
              <a:rPr lang="en-US" dirty="0" smtClean="0"/>
              <a:t>Those who do so, are not enthralled by what this world has to offer, and do not get sidetracked by Satan or the world.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3451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Volumes have been written to help people understand God and the Bible better.</a:t>
            </a:r>
          </a:p>
          <a:p>
            <a:r>
              <a:rPr lang="en-US" dirty="0" smtClean="0"/>
              <a:t>Yet, it is all a waste if people do not obey the teachings from God’s word.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4580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5334000"/>
          </a:xfrm>
        </p:spPr>
        <p:txBody>
          <a:bodyPr/>
          <a:lstStyle/>
          <a:p>
            <a:r>
              <a:rPr lang="en-US" dirty="0" smtClean="0"/>
              <a:t>We have gone through several points about Bible Study.</a:t>
            </a:r>
          </a:p>
          <a:p>
            <a:r>
              <a:rPr lang="en-US" dirty="0" smtClean="0"/>
              <a:t>We have looked at the text itself.</a:t>
            </a:r>
          </a:p>
          <a:p>
            <a:r>
              <a:rPr lang="en-US" dirty="0" smtClean="0"/>
              <a:t>We have looked at different translations.</a:t>
            </a:r>
          </a:p>
          <a:p>
            <a:r>
              <a:rPr lang="en-US" dirty="0" smtClean="0"/>
              <a:t>We have looked at specific word studies.</a:t>
            </a:r>
          </a:p>
          <a:p>
            <a:r>
              <a:rPr lang="en-US" dirty="0" smtClean="0"/>
              <a:t>But none of this matters if we do not put into application in our life the things we have learned from God’s word.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5021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We Know God?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some this might be a strange question.</a:t>
            </a:r>
          </a:p>
          <a:p>
            <a:r>
              <a:rPr lang="en-US" dirty="0" smtClean="0"/>
              <a:t>We cannot work by assumption that we know Him.</a:t>
            </a:r>
          </a:p>
          <a:p>
            <a:r>
              <a:rPr lang="en-US" dirty="0" smtClean="0"/>
              <a:t>We must know who God is, and what He does.</a:t>
            </a:r>
          </a:p>
          <a:p>
            <a:r>
              <a:rPr lang="en-US" dirty="0" smtClean="0"/>
              <a:t>Hebrews 11:6</a:t>
            </a:r>
          </a:p>
          <a:p>
            <a:r>
              <a:rPr lang="en-US" dirty="0" smtClean="0"/>
              <a:t>He will reward those who diligently seek Him.</a:t>
            </a:r>
          </a:p>
          <a:p>
            <a:r>
              <a:rPr lang="en-US" dirty="0" smtClean="0"/>
              <a:t>What does this imply?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2562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We Know Jesus?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8392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Of </a:t>
            </a:r>
            <a:r>
              <a:rPr lang="en-US" dirty="0" smtClean="0"/>
              <a:t>course; </a:t>
            </a:r>
            <a:r>
              <a:rPr lang="en-US" dirty="0" smtClean="0"/>
              <a:t>He is the Son of God.</a:t>
            </a:r>
          </a:p>
          <a:p>
            <a:r>
              <a:rPr lang="en-US" dirty="0" smtClean="0"/>
              <a:t>But does that knowledge do anything for our salvation?</a:t>
            </a:r>
          </a:p>
          <a:p>
            <a:r>
              <a:rPr lang="en-US" dirty="0" smtClean="0"/>
              <a:t>No.  </a:t>
            </a:r>
          </a:p>
          <a:p>
            <a:r>
              <a:rPr lang="en-US" dirty="0" smtClean="0"/>
              <a:t>For we learn we must do His commandments as well as God’s commandments, which in essence are the same commandments.</a:t>
            </a:r>
          </a:p>
          <a:p>
            <a:r>
              <a:rPr lang="en-US" dirty="0" smtClean="0"/>
              <a:t>Luke 6:46</a:t>
            </a:r>
          </a:p>
          <a:p>
            <a:r>
              <a:rPr lang="en-US" dirty="0" smtClean="0"/>
              <a:t>It does no good to claim Jesus as Lord if you will not submit to Him and His commandments.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5781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We Know The Holy Spirit?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839200" cy="5334000"/>
          </a:xfrm>
        </p:spPr>
        <p:txBody>
          <a:bodyPr/>
          <a:lstStyle/>
          <a:p>
            <a:r>
              <a:rPr lang="en-US" dirty="0" smtClean="0"/>
              <a:t>The Spirit certainly knows us.</a:t>
            </a:r>
          </a:p>
          <a:p>
            <a:r>
              <a:rPr lang="en-US" dirty="0" smtClean="0"/>
              <a:t>The Spirit gave us the Bible which we are to apply to our life.</a:t>
            </a:r>
          </a:p>
          <a:p>
            <a:r>
              <a:rPr lang="en-US" dirty="0" smtClean="0"/>
              <a:t>The Bible is the greatest example of His work.</a:t>
            </a:r>
          </a:p>
          <a:p>
            <a:r>
              <a:rPr lang="en-US" dirty="0" smtClean="0"/>
              <a:t>If we will not follow the Bible, how can we claim to follow the Spirit of God?</a:t>
            </a:r>
          </a:p>
          <a:p>
            <a:r>
              <a:rPr lang="en-US" dirty="0" smtClean="0"/>
              <a:t>We can’t.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5394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We Need To Apply These Things To Our Lives?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can know the truth.</a:t>
            </a:r>
          </a:p>
          <a:p>
            <a:r>
              <a:rPr lang="en-US" dirty="0" smtClean="0"/>
              <a:t>One can know the truth comes from God.</a:t>
            </a:r>
          </a:p>
          <a:p>
            <a:r>
              <a:rPr lang="en-US" dirty="0" smtClean="0"/>
              <a:t>One can believe the truth.</a:t>
            </a:r>
          </a:p>
          <a:p>
            <a:r>
              <a:rPr lang="en-US" dirty="0" smtClean="0"/>
              <a:t>One can believe everything the Bible teaches.</a:t>
            </a:r>
          </a:p>
          <a:p>
            <a:r>
              <a:rPr lang="en-US" dirty="0" smtClean="0"/>
              <a:t>But just because the truth exists, does not mean one is obeying it.</a:t>
            </a:r>
          </a:p>
          <a:p>
            <a:r>
              <a:rPr lang="en-US" dirty="0" smtClean="0"/>
              <a:t>Knowledge and belief mean nothing if the Bible is not obeyed.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3701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apply these things to be prepared.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15400" cy="5410200"/>
          </a:xfrm>
        </p:spPr>
        <p:txBody>
          <a:bodyPr/>
          <a:lstStyle/>
          <a:p>
            <a:r>
              <a:rPr lang="en-US" dirty="0" smtClean="0"/>
              <a:t>Remember that when we stand before God in judgment, books will be opened.</a:t>
            </a:r>
          </a:p>
          <a:p>
            <a:r>
              <a:rPr lang="en-US" dirty="0" smtClean="0"/>
              <a:t>One of the books will be the Bible which is the standard by which we will be judged.</a:t>
            </a:r>
          </a:p>
          <a:p>
            <a:r>
              <a:rPr lang="en-US" dirty="0" smtClean="0"/>
              <a:t>Knowing the law means nothing if you are not going to follow the law.</a:t>
            </a:r>
          </a:p>
          <a:p>
            <a:r>
              <a:rPr lang="en-US" sz="4000" b="1" dirty="0" smtClean="0"/>
              <a:t>B</a:t>
            </a:r>
            <a:r>
              <a:rPr lang="en-US" dirty="0" smtClean="0"/>
              <a:t>asic </a:t>
            </a:r>
            <a:r>
              <a:rPr lang="en-US" sz="4000" b="1" dirty="0" smtClean="0"/>
              <a:t>I</a:t>
            </a:r>
            <a:r>
              <a:rPr lang="en-US" dirty="0" smtClean="0"/>
              <a:t>nstructions </a:t>
            </a:r>
            <a:r>
              <a:rPr lang="en-US" sz="4000" b="1" dirty="0" smtClean="0"/>
              <a:t>B</a:t>
            </a:r>
            <a:r>
              <a:rPr lang="en-US" dirty="0" smtClean="0"/>
              <a:t>efore </a:t>
            </a:r>
            <a:r>
              <a:rPr lang="en-US" sz="4000" b="1" dirty="0" smtClean="0"/>
              <a:t>L</a:t>
            </a:r>
            <a:r>
              <a:rPr lang="en-US" dirty="0" smtClean="0"/>
              <a:t>eaving </a:t>
            </a:r>
            <a:r>
              <a:rPr lang="en-US" sz="4000" b="1" dirty="0" smtClean="0"/>
              <a:t>E</a:t>
            </a:r>
            <a:r>
              <a:rPr lang="en-US" dirty="0" smtClean="0"/>
              <a:t>arth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3649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Wants Us To Know Him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He loves us.</a:t>
            </a:r>
          </a:p>
          <a:p>
            <a:r>
              <a:rPr lang="en-US" dirty="0" smtClean="0"/>
              <a:t>He gave His Son for us.</a:t>
            </a:r>
          </a:p>
          <a:p>
            <a:r>
              <a:rPr lang="en-US" dirty="0" smtClean="0"/>
              <a:t>He wants us to be saved.</a:t>
            </a:r>
          </a:p>
          <a:p>
            <a:r>
              <a:rPr lang="en-US" dirty="0" smtClean="0"/>
              <a:t>He wants us to walk with Him </a:t>
            </a:r>
          </a:p>
          <a:p>
            <a:r>
              <a:rPr lang="en-US" dirty="0" smtClean="0"/>
              <a:t>He wants us to have a relationship with Him.</a:t>
            </a:r>
          </a:p>
          <a:p>
            <a:r>
              <a:rPr lang="en-US" dirty="0" smtClean="0"/>
              <a:t>As a Father/Child relationship.</a:t>
            </a:r>
          </a:p>
          <a:p>
            <a:r>
              <a:rPr lang="en-US" dirty="0" smtClean="0"/>
              <a:t>He also want us to be fellow workers with God.</a:t>
            </a:r>
          </a:p>
          <a:p>
            <a:r>
              <a:rPr lang="en-US" dirty="0" smtClean="0"/>
              <a:t>Working towards the goal of saving souls.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0770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Bible Study Helps Us Grow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Peter 3:18</a:t>
            </a:r>
          </a:p>
          <a:p>
            <a:r>
              <a:rPr lang="en-US" dirty="0" smtClean="0"/>
              <a:t>We have more confidence in the text of the Bible when we understand it.</a:t>
            </a:r>
          </a:p>
          <a:p>
            <a:r>
              <a:rPr lang="en-US" dirty="0" smtClean="0"/>
              <a:t>We learn to speak authoritatively when we teach others.</a:t>
            </a:r>
          </a:p>
          <a:p>
            <a:r>
              <a:rPr lang="en-US" dirty="0" smtClean="0"/>
              <a:t>We do not tells others:  “I think you should obey the gospel”.</a:t>
            </a:r>
          </a:p>
          <a:p>
            <a:r>
              <a:rPr lang="en-US" dirty="0" smtClean="0"/>
              <a:t>Rather: YOU MUST OBEY THE GOSPEL.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4495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595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How to Study  the Bible </vt:lpstr>
      <vt:lpstr>Introduction:</vt:lpstr>
      <vt:lpstr>Do We Know God?</vt:lpstr>
      <vt:lpstr>Do We Know Jesus?</vt:lpstr>
      <vt:lpstr>Do We Know The Holy Spirit?</vt:lpstr>
      <vt:lpstr>Why Do We Need To Apply These Things To Our Lives?</vt:lpstr>
      <vt:lpstr>We apply these things to be prepared.</vt:lpstr>
      <vt:lpstr>God Wants Us To Know Him</vt:lpstr>
      <vt:lpstr>Bible Study Helps Us Grow</vt:lpstr>
      <vt:lpstr>Bible Study Helps Us Grow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Study  the Bible</dc:title>
  <dc:creator>Aarons</dc:creator>
  <cp:lastModifiedBy>Aarons</cp:lastModifiedBy>
  <cp:revision>5</cp:revision>
  <dcterms:created xsi:type="dcterms:W3CDTF">2013-10-01T20:33:07Z</dcterms:created>
  <dcterms:modified xsi:type="dcterms:W3CDTF">2013-10-02T18:02:26Z</dcterms:modified>
</cp:coreProperties>
</file>