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70" r:id="rId8"/>
    <p:sldId id="266" r:id="rId9"/>
    <p:sldId id="269" r:id="rId10"/>
    <p:sldId id="262" r:id="rId11"/>
    <p:sldId id="268" r:id="rId12"/>
    <p:sldId id="267" r:id="rId13"/>
    <p:sldId id="27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35" autoAdjust="0"/>
  </p:normalViewPr>
  <p:slideViewPr>
    <p:cSldViewPr>
      <p:cViewPr varScale="1">
        <p:scale>
          <a:sx n="93" d="100"/>
          <a:sy n="93" d="100"/>
        </p:scale>
        <p:origin x="-2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525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699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96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613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217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57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0647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3147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889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3250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92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>
                <a:alpha val="26000"/>
              </a:srgbClr>
            </a:gs>
            <a:gs pos="82001">
              <a:srgbClr val="FBD49C"/>
            </a:gs>
            <a:gs pos="100000">
              <a:srgbClr val="FEE7F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4E60-018F-49A0-AF84-BA05ECB4B633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E676-8983-4199-8193-ADA5CE7E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038599"/>
          </a:xfrm>
        </p:spPr>
        <p:txBody>
          <a:bodyPr>
            <a:noAutofit/>
          </a:bodyPr>
          <a:lstStyle/>
          <a:p>
            <a:r>
              <a:rPr lang="en-US" sz="8000" dirty="0" smtClean="0"/>
              <a:t>Is The </a:t>
            </a:r>
            <a:br>
              <a:rPr lang="en-US" sz="8000" dirty="0" smtClean="0"/>
            </a:br>
            <a:r>
              <a:rPr lang="en-US" sz="8000" dirty="0" smtClean="0"/>
              <a:t>Church Of Christ </a:t>
            </a:r>
            <a:br>
              <a:rPr lang="en-US" sz="8000" dirty="0" smtClean="0"/>
            </a:br>
            <a:r>
              <a:rPr lang="en-US" sz="8000" dirty="0" smtClean="0"/>
              <a:t>A Denomination?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(Part Three)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08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Members Called In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embers </a:t>
            </a:r>
            <a:r>
              <a:rPr lang="en-US" dirty="0"/>
              <a:t>of Christ's church are </a:t>
            </a:r>
            <a:r>
              <a:rPr lang="en-US" dirty="0" smtClean="0"/>
              <a:t>called His </a:t>
            </a:r>
            <a:r>
              <a:rPr lang="en-US" dirty="0"/>
              <a:t>brethren (</a:t>
            </a:r>
            <a:r>
              <a:rPr lang="en-US" dirty="0" smtClean="0"/>
              <a:t>Hebrews 2:12; Romans </a:t>
            </a:r>
            <a:r>
              <a:rPr lang="en-US" dirty="0"/>
              <a:t>8:29, 12:1</a:t>
            </a:r>
            <a:r>
              <a:rPr lang="en-US" dirty="0" smtClean="0"/>
              <a:t>),</a:t>
            </a:r>
          </a:p>
          <a:p>
            <a:r>
              <a:rPr lang="en-US" dirty="0" smtClean="0"/>
              <a:t>In the great commission Jesus instructed His </a:t>
            </a:r>
            <a:r>
              <a:rPr lang="en-US" dirty="0" smtClean="0"/>
              <a:t>apostles to go into all the world and make </a:t>
            </a:r>
            <a:r>
              <a:rPr lang="en-US" dirty="0" smtClean="0"/>
              <a:t>Disciples(students; learners) (Matthew 28:18)</a:t>
            </a:r>
          </a:p>
          <a:p>
            <a:r>
              <a:rPr lang="en-US" dirty="0" smtClean="0"/>
              <a:t>These disciples would become </a:t>
            </a:r>
            <a:r>
              <a:rPr lang="en-US" dirty="0" smtClean="0"/>
              <a:t>known as </a:t>
            </a:r>
            <a:r>
              <a:rPr lang="en-US" dirty="0" smtClean="0"/>
              <a:t>Christians </a:t>
            </a:r>
            <a:r>
              <a:rPr lang="en-US" dirty="0"/>
              <a:t>(Acts 11:26; 26:28; 1 </a:t>
            </a:r>
            <a:r>
              <a:rPr lang="en-US" dirty="0" smtClean="0"/>
              <a:t>Peter </a:t>
            </a:r>
            <a:r>
              <a:rPr lang="en-US" dirty="0"/>
              <a:t>4:16</a:t>
            </a:r>
            <a:r>
              <a:rPr lang="en-US" dirty="0" smtClean="0"/>
              <a:t>),</a:t>
            </a:r>
          </a:p>
          <a:p>
            <a:r>
              <a:rPr lang="en-US" dirty="0" smtClean="0"/>
              <a:t>These would be </a:t>
            </a:r>
            <a:r>
              <a:rPr lang="en-US" dirty="0" smtClean="0"/>
              <a:t>children </a:t>
            </a:r>
            <a:r>
              <a:rPr lang="en-US" dirty="0"/>
              <a:t>of the kingdom (</a:t>
            </a:r>
            <a:r>
              <a:rPr lang="en-US" dirty="0" smtClean="0"/>
              <a:t>Matthew </a:t>
            </a:r>
            <a:r>
              <a:rPr lang="en-US" dirty="0"/>
              <a:t>13:38</a:t>
            </a:r>
            <a:r>
              <a:rPr lang="en-US" dirty="0" smtClean="0"/>
              <a:t>),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39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/>
          <a:lstStyle/>
          <a:p>
            <a:r>
              <a:rPr lang="en-US" dirty="0"/>
              <a:t>They would be known as children of the Father and sons, </a:t>
            </a:r>
            <a:br>
              <a:rPr lang="en-US" dirty="0"/>
            </a:br>
            <a:r>
              <a:rPr lang="en-US" dirty="0"/>
              <a:t>or sons of God and heirs of God (Romans 8:14; 1 John 3:1; Galatians 4:5-6)</a:t>
            </a:r>
          </a:p>
          <a:p>
            <a:r>
              <a:rPr lang="en-US" dirty="0"/>
              <a:t>They are heirs of the promise and Abraham's seed (Galatians 3:29)</a:t>
            </a:r>
          </a:p>
          <a:p>
            <a:r>
              <a:rPr lang="en-US" dirty="0"/>
              <a:t>They are THE faithful (Ephesians 1:1)</a:t>
            </a:r>
          </a:p>
          <a:p>
            <a:r>
              <a:rPr lang="en-US" dirty="0"/>
              <a:t>They are also known as saints (Ephesians 1:1)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01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r>
              <a:rPr lang="en-US" dirty="0"/>
              <a:t>Considered </a:t>
            </a:r>
            <a:r>
              <a:rPr lang="en-US" dirty="0" smtClean="0"/>
              <a:t>“beloved” </a:t>
            </a:r>
            <a:r>
              <a:rPr lang="en-US" dirty="0"/>
              <a:t>by Paul and other NT writers.</a:t>
            </a:r>
          </a:p>
          <a:p>
            <a:r>
              <a:rPr lang="en-US" dirty="0" smtClean="0"/>
              <a:t>The scripture speaks of Christians with many descriptive terms. </a:t>
            </a:r>
          </a:p>
          <a:p>
            <a:r>
              <a:rPr lang="en-US" dirty="0" smtClean="0"/>
              <a:t>Certainly </a:t>
            </a:r>
            <a:r>
              <a:rPr lang="en-US" dirty="0"/>
              <a:t>these designations, in addition to the references from Ephesians, indicate the true nature of the church, or body, of Christ. </a:t>
            </a:r>
          </a:p>
          <a:p>
            <a:r>
              <a:rPr lang="en-US" dirty="0"/>
              <a:t>It is not now, nor has it ever been, referred to as a denomination with divine approval.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12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Don’t The Denominations Do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Don’t many of them consider themselves Christians?</a:t>
            </a:r>
          </a:p>
          <a:p>
            <a:r>
              <a:rPr lang="en-US" dirty="0" smtClean="0"/>
              <a:t>Of course they do.</a:t>
            </a:r>
          </a:p>
          <a:p>
            <a:r>
              <a:rPr lang="en-US" dirty="0" smtClean="0"/>
              <a:t>But what is a true Christian?</a:t>
            </a:r>
          </a:p>
          <a:p>
            <a:r>
              <a:rPr lang="en-US" dirty="0" smtClean="0"/>
              <a:t>One who obeys </a:t>
            </a:r>
            <a:r>
              <a:rPr lang="en-US" b="1" dirty="0" smtClean="0"/>
              <a:t>ALL</a:t>
            </a:r>
            <a:r>
              <a:rPr lang="en-US" dirty="0" smtClean="0"/>
              <a:t> that Jesus and His designated apostles gave us through the Bible.</a:t>
            </a:r>
          </a:p>
          <a:p>
            <a:r>
              <a:rPr lang="en-US" dirty="0" smtClean="0"/>
              <a:t>James 2 tells us one only has to be wrong in one point to be guilty of the law (James 2:10).</a:t>
            </a:r>
          </a:p>
          <a:p>
            <a:r>
              <a:rPr lang="en-US" dirty="0" smtClean="0"/>
              <a:t>They may have a scriptural name, but their practice and doctrine are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48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represent </a:t>
            </a:r>
            <a:r>
              <a:rPr lang="en-US" dirty="0" smtClean="0"/>
              <a:t>the church as a denomination, </a:t>
            </a:r>
            <a:r>
              <a:rPr lang="en-US" dirty="0"/>
              <a:t>either willfully or ignorantly, is to misunderstand and/or misrepresent God and His inspired word. 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/>
              <a:t>us strive to do our best to speak of the church in scriptural terms and refer to it using scriptural ideas (cf. 1 </a:t>
            </a:r>
            <a:r>
              <a:rPr lang="en-US" dirty="0" smtClean="0"/>
              <a:t>Peter </a:t>
            </a:r>
            <a:r>
              <a:rPr lang="en-US" dirty="0"/>
              <a:t>4:11).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doing so we bring glory to God who planned it, and to His Son who died for it.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also help those around us, young and spiritually immature </a:t>
            </a:r>
            <a:r>
              <a:rPr lang="en-US" dirty="0" smtClean="0"/>
              <a:t>Christians, </a:t>
            </a:r>
            <a:r>
              <a:rPr lang="en-US" dirty="0"/>
              <a:t>and the world as well, come to a better understanding of this glorious body. </a:t>
            </a:r>
          </a:p>
        </p:txBody>
      </p:sp>
    </p:spTree>
    <p:extLst>
      <p:ext uri="{BB962C8B-B14F-4D97-AF65-F5344CB8AC3E}">
        <p14:creationId xmlns:p14="http://schemas.microsoft.com/office/powerpoint/2010/main" val="1555592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we continue this study, we see that there are many in the world who participate in religious groups.</a:t>
            </a:r>
          </a:p>
          <a:p>
            <a:r>
              <a:rPr lang="en-US" dirty="0" smtClean="0"/>
              <a:t>We have shown that many in the Church of Christ are included in this division.</a:t>
            </a:r>
          </a:p>
          <a:p>
            <a:r>
              <a:rPr lang="en-US" dirty="0" smtClean="0"/>
              <a:t>But for true followers and those trying to be the ONE TRUE CHURCH that we read about in the Bible, </a:t>
            </a:r>
          </a:p>
          <a:p>
            <a:r>
              <a:rPr lang="en-US" dirty="0" smtClean="0"/>
              <a:t>We deny that this group is a denomination.</a:t>
            </a:r>
          </a:p>
          <a:p>
            <a:r>
              <a:rPr lang="en-US" dirty="0" smtClean="0"/>
              <a:t>Now, how do we show it to others.</a:t>
            </a:r>
          </a:p>
          <a:p>
            <a:r>
              <a:rPr lang="en-US" dirty="0" smtClean="0"/>
              <a:t>There are many ways to determine what is according to Scripture and what is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9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What Does God Call His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To answer such a question, we must go to the Bible and see what God called His church and the names or descriptions of the members of His church.</a:t>
            </a:r>
          </a:p>
          <a:p>
            <a:r>
              <a:rPr lang="en-US" dirty="0" smtClean="0"/>
              <a:t>Study </a:t>
            </a:r>
            <a:r>
              <a:rPr lang="en-US" dirty="0"/>
              <a:t>need only be made of the terms used by God to designate both His kingdom/church and His </a:t>
            </a:r>
            <a:r>
              <a:rPr lang="en-US" dirty="0" smtClean="0"/>
              <a:t>followers that we read in the Bible:</a:t>
            </a:r>
          </a:p>
          <a:p>
            <a:r>
              <a:rPr lang="en-US" dirty="0" smtClean="0"/>
              <a:t>Any name, description used that is not found in the Bible is wrong.</a:t>
            </a:r>
          </a:p>
          <a:p>
            <a:r>
              <a:rPr lang="en-US" dirty="0" smtClean="0"/>
              <a:t>It is wrong to wear a name that is not found in the Bible.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2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Names/Descriptions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true church was built by Christ. In Matthew 16:18 Jesus said that He would build His Church.</a:t>
            </a:r>
          </a:p>
          <a:p>
            <a:r>
              <a:rPr lang="en-US" dirty="0" smtClean="0"/>
              <a:t>It is His church because He built it (Matthew 16:18).</a:t>
            </a:r>
          </a:p>
          <a:p>
            <a:r>
              <a:rPr lang="en-US" dirty="0" smtClean="0"/>
              <a:t>It is His church because He died for </a:t>
            </a:r>
            <a:r>
              <a:rPr lang="en-US" dirty="0" smtClean="0"/>
              <a:t>it (Acts 20:28).</a:t>
            </a:r>
            <a:endParaRPr lang="en-US" dirty="0" smtClean="0"/>
          </a:p>
          <a:p>
            <a:r>
              <a:rPr lang="en-US" dirty="0" smtClean="0"/>
              <a:t>It is His church because He purchased it with His blood (Acts 20:28).</a:t>
            </a:r>
          </a:p>
          <a:p>
            <a:r>
              <a:rPr lang="en-US" dirty="0" smtClean="0"/>
              <a:t>It is His church because He loves </a:t>
            </a:r>
            <a:r>
              <a:rPr lang="en-US" dirty="0" smtClean="0"/>
              <a:t>it (Ephesians 5:25).</a:t>
            </a:r>
            <a:endParaRPr lang="en-US" dirty="0" smtClean="0"/>
          </a:p>
          <a:p>
            <a:r>
              <a:rPr lang="en-US" dirty="0" smtClean="0"/>
              <a:t>It is His church because He Is the Head of the </a:t>
            </a:r>
            <a:r>
              <a:rPr lang="en-US" dirty="0" smtClean="0"/>
              <a:t>church (Ephesians 1:22; Colossians 1:18).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0036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dirty="0"/>
              <a:t>It is His church because He is to have first place in all things to the church (Colossians 1:18).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church is referenced as being the body of Christ.</a:t>
            </a:r>
          </a:p>
          <a:p>
            <a:r>
              <a:rPr lang="en-US" dirty="0" smtClean="0"/>
              <a:t>It is referenced by individual congregations,</a:t>
            </a:r>
          </a:p>
          <a:p>
            <a:r>
              <a:rPr lang="en-US" dirty="0" smtClean="0"/>
              <a:t>It is referenced by a number of congregations in a region,</a:t>
            </a:r>
          </a:p>
          <a:p>
            <a:r>
              <a:rPr lang="en-US" dirty="0" smtClean="0"/>
              <a:t>It is referenced by a collective of all churches (Romans 16:16).</a:t>
            </a:r>
          </a:p>
          <a:p>
            <a:r>
              <a:rPr lang="en-US" dirty="0" smtClean="0"/>
              <a:t>It is sometimes call the church of </a:t>
            </a:r>
            <a:r>
              <a:rPr lang="en-US" dirty="0" smtClean="0"/>
              <a:t>God (Acts 20:28).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72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dirty="0"/>
              <a:t>That is because God gave Christ the authority to be head of the church (Matthew 28:18; Ephesians 1:22-23).</a:t>
            </a:r>
          </a:p>
          <a:p>
            <a:r>
              <a:rPr lang="en-US" dirty="0" smtClean="0"/>
              <a:t>Some </a:t>
            </a:r>
            <a:r>
              <a:rPr lang="en-US" dirty="0"/>
              <a:t>terms the Bible uses to describe the church as it relates the relationships involved.</a:t>
            </a:r>
          </a:p>
          <a:p>
            <a:r>
              <a:rPr lang="en-US" dirty="0"/>
              <a:t>The Body with Christ as head. 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members, yet ONE </a:t>
            </a:r>
            <a:r>
              <a:rPr lang="en-US" dirty="0" smtClean="0"/>
              <a:t>body (Romans 12:4).</a:t>
            </a:r>
            <a:endParaRPr lang="en-US" dirty="0"/>
          </a:p>
          <a:p>
            <a:r>
              <a:rPr lang="en-US" dirty="0"/>
              <a:t>The church is described as a kingdom.  One with a ruler and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2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/>
          <a:lstStyle/>
          <a:p>
            <a:r>
              <a:rPr lang="en-US" dirty="0"/>
              <a:t>The church is described as a bride because of its purity.</a:t>
            </a:r>
          </a:p>
          <a:p>
            <a:r>
              <a:rPr lang="en-US" dirty="0"/>
              <a:t>The church is described as a household (1 Timothy 3:15).</a:t>
            </a:r>
          </a:p>
          <a:p>
            <a:r>
              <a:rPr lang="en-US" dirty="0"/>
              <a:t>The church is described as a building of God (Ephesians 2:21-22).</a:t>
            </a:r>
          </a:p>
          <a:p>
            <a:r>
              <a:rPr lang="en-US" dirty="0"/>
              <a:t>The church is described as the temple of God (as in, where God dwells on earth)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46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Sometimes it is referred to as simply as “The church”.</a:t>
            </a:r>
          </a:p>
          <a:p>
            <a:r>
              <a:rPr lang="en-US" dirty="0" smtClean="0"/>
              <a:t>Mt </a:t>
            </a:r>
            <a:r>
              <a:rPr lang="en-US" dirty="0"/>
              <a:t>16:18-19; Col 1:13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churches of God In Christ Jesus (1 Thessalonians 2:14)</a:t>
            </a:r>
          </a:p>
          <a:p>
            <a:r>
              <a:rPr lang="en-US" dirty="0" smtClean="0"/>
              <a:t>A </a:t>
            </a:r>
            <a:r>
              <a:rPr lang="en-US" dirty="0"/>
              <a:t>bride (</a:t>
            </a:r>
            <a:r>
              <a:rPr lang="en-US" dirty="0" smtClean="0"/>
              <a:t>Ephesians </a:t>
            </a:r>
            <a:r>
              <a:rPr lang="en-US" dirty="0"/>
              <a:t>5:22ff; </a:t>
            </a:r>
            <a:r>
              <a:rPr lang="en-US" dirty="0" smtClean="0"/>
              <a:t>Revelation </a:t>
            </a:r>
            <a:r>
              <a:rPr lang="en-US" dirty="0"/>
              <a:t>19:7ff), </a:t>
            </a:r>
            <a:endParaRPr lang="en-US" dirty="0" smtClean="0"/>
          </a:p>
          <a:p>
            <a:r>
              <a:rPr lang="en-US" dirty="0" smtClean="0"/>
              <a:t>God's </a:t>
            </a:r>
            <a:r>
              <a:rPr lang="en-US" dirty="0"/>
              <a:t>church (1 </a:t>
            </a:r>
            <a:r>
              <a:rPr lang="en-US" dirty="0" smtClean="0"/>
              <a:t>Corinthians </a:t>
            </a:r>
            <a:r>
              <a:rPr lang="en-US" dirty="0"/>
              <a:t>1:2</a:t>
            </a:r>
            <a:r>
              <a:rPr lang="en-US" dirty="0" smtClean="0"/>
              <a:t>),</a:t>
            </a:r>
          </a:p>
          <a:p>
            <a:r>
              <a:rPr lang="en-US" dirty="0" smtClean="0"/>
              <a:t>The Way (Acts 9:2; 19:9; 19:23; 24:14)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66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r>
              <a:rPr lang="en-US" dirty="0"/>
              <a:t>The household of God (1 Timothy 3:15)</a:t>
            </a:r>
          </a:p>
          <a:p>
            <a:r>
              <a:rPr lang="en-US" dirty="0"/>
              <a:t>A building of God (1 Corinthians 3:9; Ephesians 2:20; </a:t>
            </a:r>
            <a:r>
              <a:rPr lang="en-US" dirty="0" smtClean="0"/>
              <a:t>1 </a:t>
            </a:r>
            <a:r>
              <a:rPr lang="en-US" dirty="0"/>
              <a:t>Peter 2:4ff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temple of God and of the Spirit (1 Corinthians 3:16)</a:t>
            </a:r>
          </a:p>
          <a:p>
            <a:r>
              <a:rPr lang="en-US" dirty="0"/>
              <a:t>The church of the firstborn (Hebrews 12:23)</a:t>
            </a:r>
          </a:p>
          <a:p>
            <a:r>
              <a:rPr lang="en-US" dirty="0"/>
              <a:t>A city of God (Hebrews 12:12:22; Revelation 3:12, 21:1ff)</a:t>
            </a:r>
          </a:p>
          <a:p>
            <a:r>
              <a:rPr lang="en-US" dirty="0"/>
              <a:t>and </a:t>
            </a:r>
            <a:r>
              <a:rPr lang="en-US" dirty="0" smtClean="0"/>
              <a:t>there are </a:t>
            </a:r>
            <a:r>
              <a:rPr lang="en-US" dirty="0"/>
              <a:t>more designations and names found in Scripture.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44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962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Is The  Church Of Christ  A Denomination?</vt:lpstr>
      <vt:lpstr>Introduction</vt:lpstr>
      <vt:lpstr>What Does God Call His Church?</vt:lpstr>
      <vt:lpstr>Names/Descriptions Of The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Members Called In The Bible?</vt:lpstr>
      <vt:lpstr>PowerPoint Presentation</vt:lpstr>
      <vt:lpstr>PowerPoint Presentation</vt:lpstr>
      <vt:lpstr>Don’t The Denominations Do The Same?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 Church Of Christ  A Denomination?</dc:title>
  <dc:creator>Aarons</dc:creator>
  <cp:lastModifiedBy>Aarons</cp:lastModifiedBy>
  <cp:revision>15</cp:revision>
  <dcterms:created xsi:type="dcterms:W3CDTF">2016-07-20T04:30:52Z</dcterms:created>
  <dcterms:modified xsi:type="dcterms:W3CDTF">2016-08-03T19:56:42Z</dcterms:modified>
</cp:coreProperties>
</file>