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6" autoAdjust="0"/>
    <p:restoredTop sz="86435" autoAdjust="0"/>
  </p:normalViewPr>
  <p:slideViewPr>
    <p:cSldViewPr>
      <p:cViewPr varScale="1">
        <p:scale>
          <a:sx n="96" d="100"/>
          <a:sy n="96" d="100"/>
        </p:scale>
        <p:origin x="-426" y="-90"/>
      </p:cViewPr>
      <p:guideLst>
        <p:guide orient="horz" pos="2160"/>
        <p:guide pos="2880"/>
      </p:guideLst>
    </p:cSldViewPr>
  </p:slideViewPr>
  <p:outlineViewPr>
    <p:cViewPr>
      <p:scale>
        <a:sx n="33" d="100"/>
        <a:sy n="33" d="100"/>
      </p:scale>
      <p:origin x="0" y="1240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90379-F898-4206-9822-4C1826104F73}"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3771277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90379-F898-4206-9822-4C1826104F73}"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217712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90379-F898-4206-9822-4C1826104F73}"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417540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90379-F898-4206-9822-4C1826104F73}"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338748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90379-F898-4206-9822-4C1826104F73}"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225109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90379-F898-4206-9822-4C1826104F73}"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384310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90379-F898-4206-9822-4C1826104F73}" type="datetimeFigureOut">
              <a:rPr lang="en-US" smtClean="0"/>
              <a:t>8/24/2016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116464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90379-F898-4206-9822-4C1826104F73}" type="datetimeFigureOut">
              <a:rPr lang="en-US" smtClean="0"/>
              <a:t>8/24/2016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385217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90379-F898-4206-9822-4C1826104F73}" type="datetimeFigureOut">
              <a:rPr lang="en-US" smtClean="0"/>
              <a:t>8/24/2016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203634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90379-F898-4206-9822-4C1826104F73}"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149967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90379-F898-4206-9822-4C1826104F73}"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C25D5-9725-4B0C-9D0D-254473F9BE33}" type="slidenum">
              <a:rPr lang="en-US" smtClean="0"/>
              <a:t>‹#›</a:t>
            </a:fld>
            <a:endParaRPr lang="en-US"/>
          </a:p>
        </p:txBody>
      </p:sp>
    </p:spTree>
    <p:extLst>
      <p:ext uri="{BB962C8B-B14F-4D97-AF65-F5344CB8AC3E}">
        <p14:creationId xmlns:p14="http://schemas.microsoft.com/office/powerpoint/2010/main" val="4034158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7000">
              <a:schemeClr val="accent6">
                <a:lumMod val="40000"/>
                <a:lumOff val="60000"/>
              </a:schemeClr>
            </a:gs>
            <a:gs pos="36000">
              <a:schemeClr val="accent3">
                <a:lumMod val="40000"/>
                <a:lumOff val="60000"/>
              </a:schemeClr>
            </a:gs>
            <a:gs pos="61000">
              <a:srgbClr val="FFFF00">
                <a:alpha val="42000"/>
              </a:srgbClr>
            </a:gs>
            <a:gs pos="94000">
              <a:schemeClr val="accent5">
                <a:lumMod val="40000"/>
                <a:lumOff val="60000"/>
              </a:schemeClr>
            </a:gs>
            <a:gs pos="100000">
              <a:schemeClr val="accent4">
                <a:lumMod val="60000"/>
                <a:lumOff val="4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90379-F898-4206-9822-4C1826104F73}" type="datetimeFigureOut">
              <a:rPr lang="en-US" smtClean="0"/>
              <a:t>8/24/2016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C25D5-9725-4B0C-9D0D-254473F9BE33}" type="slidenum">
              <a:rPr lang="en-US" smtClean="0"/>
              <a:t>‹#›</a:t>
            </a:fld>
            <a:endParaRPr lang="en-US"/>
          </a:p>
        </p:txBody>
      </p:sp>
    </p:spTree>
    <p:extLst>
      <p:ext uri="{BB962C8B-B14F-4D97-AF65-F5344CB8AC3E}">
        <p14:creationId xmlns:p14="http://schemas.microsoft.com/office/powerpoint/2010/main" val="2652808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4114800"/>
          </a:xfrm>
        </p:spPr>
        <p:txBody>
          <a:bodyPr>
            <a:noAutofit/>
          </a:bodyPr>
          <a:lstStyle/>
          <a:p>
            <a:r>
              <a:rPr lang="en-US" sz="8000" dirty="0" smtClean="0"/>
              <a:t>Is The </a:t>
            </a:r>
            <a:br>
              <a:rPr lang="en-US" sz="8000" dirty="0" smtClean="0"/>
            </a:br>
            <a:r>
              <a:rPr lang="en-US" sz="8000" dirty="0" smtClean="0"/>
              <a:t>Church Of Christ </a:t>
            </a:r>
            <a:br>
              <a:rPr lang="en-US" sz="8000" dirty="0" smtClean="0"/>
            </a:br>
            <a:r>
              <a:rPr lang="en-US" sz="8000" dirty="0" smtClean="0"/>
              <a:t>A </a:t>
            </a:r>
            <a:r>
              <a:rPr lang="en-US" sz="8000" dirty="0" smtClean="0"/>
              <a:t>Denomination</a:t>
            </a:r>
            <a:r>
              <a:rPr lang="en-US" sz="8000" dirty="0" smtClean="0"/>
              <a:t>?</a:t>
            </a:r>
            <a:endParaRPr lang="en-US" sz="8000" dirty="0"/>
          </a:p>
        </p:txBody>
      </p:sp>
      <p:sp>
        <p:nvSpPr>
          <p:cNvPr id="3" name="Subtitle 2"/>
          <p:cNvSpPr>
            <a:spLocks noGrp="1"/>
          </p:cNvSpPr>
          <p:nvPr>
            <p:ph type="subTitle" idx="1"/>
          </p:nvPr>
        </p:nvSpPr>
        <p:spPr>
          <a:xfrm>
            <a:off x="1371600" y="4876800"/>
            <a:ext cx="6400800" cy="762000"/>
          </a:xfrm>
        </p:spPr>
        <p:txBody>
          <a:bodyPr/>
          <a:lstStyle/>
          <a:p>
            <a:r>
              <a:rPr lang="en-US" dirty="0" smtClean="0">
                <a:solidFill>
                  <a:schemeClr val="tx1"/>
                </a:solidFill>
              </a:rPr>
              <a:t>(Part Seven)</a:t>
            </a:r>
            <a:endParaRPr lang="en-US" dirty="0">
              <a:solidFill>
                <a:schemeClr val="tx1"/>
              </a:solidFill>
            </a:endParaRPr>
          </a:p>
        </p:txBody>
      </p:sp>
    </p:spTree>
    <p:extLst>
      <p:ext uri="{BB962C8B-B14F-4D97-AF65-F5344CB8AC3E}">
        <p14:creationId xmlns:p14="http://schemas.microsoft.com/office/powerpoint/2010/main" val="473779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14057"/>
          </a:xfrm>
        </p:spPr>
        <p:txBody>
          <a:bodyPr/>
          <a:lstStyle/>
          <a:p>
            <a:r>
              <a:rPr lang="en-US" dirty="0" smtClean="0"/>
              <a:t>Church Government</a:t>
            </a:r>
            <a:endParaRPr lang="en-US" dirty="0"/>
          </a:p>
        </p:txBody>
      </p:sp>
      <p:sp>
        <p:nvSpPr>
          <p:cNvPr id="3" name="Content Placeholder 2"/>
          <p:cNvSpPr>
            <a:spLocks noGrp="1"/>
          </p:cNvSpPr>
          <p:nvPr>
            <p:ph idx="1"/>
          </p:nvPr>
        </p:nvSpPr>
        <p:spPr>
          <a:xfrm>
            <a:off x="0" y="990600"/>
            <a:ext cx="9144000" cy="5791200"/>
          </a:xfrm>
        </p:spPr>
        <p:txBody>
          <a:bodyPr>
            <a:normAutofit/>
          </a:bodyPr>
          <a:lstStyle/>
          <a:p>
            <a:r>
              <a:rPr lang="en-US" dirty="0" smtClean="0"/>
              <a:t>Now that we established that the church is under a Monarchy, we must understand that His rules cannot be cancelled, changed, or added to.</a:t>
            </a:r>
          </a:p>
          <a:p>
            <a:r>
              <a:rPr lang="en-US" dirty="0" smtClean="0"/>
              <a:t>There are no amendments added as the leaders see fit.</a:t>
            </a:r>
          </a:p>
          <a:p>
            <a:r>
              <a:rPr lang="en-US" dirty="0" smtClean="0"/>
              <a:t>Paul wrote in Galatians 1:7 “But even though we or an angel from heaven preach should preach to you a gospel contrary to that which we have preached to you, let him be accursed”.</a:t>
            </a:r>
          </a:p>
        </p:txBody>
      </p:sp>
    </p:spTree>
    <p:extLst>
      <p:ext uri="{BB962C8B-B14F-4D97-AF65-F5344CB8AC3E}">
        <p14:creationId xmlns:p14="http://schemas.microsoft.com/office/powerpoint/2010/main" val="372540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lstStyle/>
          <a:p>
            <a:r>
              <a:rPr lang="en-US" dirty="0"/>
              <a:t>Paul spoke of the gospel he preached in this way: “For I would have you know, brethren that the gospel which was preached by me is not according to man. For I neither received it from man, nor was I taught it, but I received it through a revelation of Jesus Christ</a:t>
            </a:r>
            <a:r>
              <a:rPr lang="en-US" dirty="0" smtClean="0"/>
              <a:t>”. (Galatians 1:11-12)</a:t>
            </a:r>
          </a:p>
          <a:p>
            <a:r>
              <a:rPr lang="en-US" dirty="0" smtClean="0"/>
              <a:t>John wrote in 1 John 1:3 “what we have seen and heard we proclaim to you also, that you also may have fellowship with us; and indeed our fellowship is with the Father, and with His Son Jesus Christ”.</a:t>
            </a:r>
            <a:endParaRPr lang="en-US" dirty="0"/>
          </a:p>
        </p:txBody>
      </p:sp>
    </p:spTree>
    <p:extLst>
      <p:ext uri="{BB962C8B-B14F-4D97-AF65-F5344CB8AC3E}">
        <p14:creationId xmlns:p14="http://schemas.microsoft.com/office/powerpoint/2010/main" val="150656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14057"/>
          </a:xfrm>
        </p:spPr>
        <p:txBody>
          <a:bodyPr/>
          <a:lstStyle/>
          <a:p>
            <a:r>
              <a:rPr lang="en-US" dirty="0" smtClean="0"/>
              <a:t>Local Church Government</a:t>
            </a:r>
            <a:endParaRPr lang="en-US" dirty="0"/>
          </a:p>
        </p:txBody>
      </p:sp>
      <p:sp>
        <p:nvSpPr>
          <p:cNvPr id="3" name="Content Placeholder 2"/>
          <p:cNvSpPr>
            <a:spLocks noGrp="1"/>
          </p:cNvSpPr>
          <p:nvPr>
            <p:ph idx="1"/>
          </p:nvPr>
        </p:nvSpPr>
        <p:spPr>
          <a:xfrm>
            <a:off x="0" y="762000"/>
            <a:ext cx="9144000" cy="6019800"/>
          </a:xfrm>
        </p:spPr>
        <p:txBody>
          <a:bodyPr>
            <a:normAutofit/>
          </a:bodyPr>
          <a:lstStyle/>
          <a:p>
            <a:r>
              <a:rPr lang="en-US" dirty="0" smtClean="0"/>
              <a:t>Up to this point, we have been discussing the church at large (sometimes called the Church Universal).</a:t>
            </a:r>
          </a:p>
          <a:p>
            <a:r>
              <a:rPr lang="en-US" dirty="0" smtClean="0"/>
              <a:t>This universal church is made up of the King who honors the Father, and all those who have gained entrance through the blood of Jesus (through baptism).</a:t>
            </a:r>
          </a:p>
          <a:p>
            <a:r>
              <a:rPr lang="en-US" dirty="0" smtClean="0"/>
              <a:t>This universal church covers all the saved of all time.</a:t>
            </a:r>
          </a:p>
          <a:p>
            <a:r>
              <a:rPr lang="en-US" dirty="0" smtClean="0"/>
              <a:t>The local church is limited to local members only.</a:t>
            </a:r>
            <a:endParaRPr lang="en-US" dirty="0"/>
          </a:p>
        </p:txBody>
      </p:sp>
    </p:spTree>
    <p:extLst>
      <p:ext uri="{BB962C8B-B14F-4D97-AF65-F5344CB8AC3E}">
        <p14:creationId xmlns:p14="http://schemas.microsoft.com/office/powerpoint/2010/main" val="50277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lstStyle/>
          <a:p>
            <a:r>
              <a:rPr lang="en-US" dirty="0" smtClean="0"/>
              <a:t>Even though the local church is not the universal church, we still must follow the rules laid forth and established by the King.</a:t>
            </a:r>
          </a:p>
          <a:p>
            <a:r>
              <a:rPr lang="en-US" dirty="0" smtClean="0"/>
              <a:t>These rules are recorded for us in writing in the pages of the Bible.</a:t>
            </a:r>
          </a:p>
          <a:p>
            <a:r>
              <a:rPr lang="en-US" dirty="0" smtClean="0"/>
              <a:t>Once again, we see the importance of Bible authority.</a:t>
            </a:r>
          </a:p>
          <a:p>
            <a:r>
              <a:rPr lang="en-US" dirty="0" smtClean="0"/>
              <a:t>Jesus appointed His apostles to establish a government in the local churches.</a:t>
            </a:r>
          </a:p>
        </p:txBody>
      </p:sp>
    </p:spTree>
    <p:extLst>
      <p:ext uri="{BB962C8B-B14F-4D97-AF65-F5344CB8AC3E}">
        <p14:creationId xmlns:p14="http://schemas.microsoft.com/office/powerpoint/2010/main" val="175406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lstStyle/>
          <a:p>
            <a:r>
              <a:rPr lang="en-US" dirty="0"/>
              <a:t>This government is laid out as elders, deacons, and saints.  </a:t>
            </a:r>
          </a:p>
          <a:p>
            <a:r>
              <a:rPr lang="en-US" dirty="0"/>
              <a:t>Paul even mentioned all of them in Philippians </a:t>
            </a:r>
            <a:r>
              <a:rPr lang="en-US" dirty="0" smtClean="0"/>
              <a:t>1:1</a:t>
            </a:r>
          </a:p>
          <a:p>
            <a:r>
              <a:rPr lang="en-US" dirty="0" smtClean="0"/>
              <a:t>Elders are also called overseers, bishops, pastors, presbyters, rulers, and leaders.</a:t>
            </a:r>
          </a:p>
          <a:p>
            <a:r>
              <a:rPr lang="en-US" dirty="0" smtClean="0"/>
              <a:t>They have a duty and responsibility to the local church among them.</a:t>
            </a:r>
          </a:p>
          <a:p>
            <a:r>
              <a:rPr lang="en-US" dirty="0" smtClean="0"/>
              <a:t>[Note, their oversight is limited to their local congregation only (Acts 20:28; 1 Peter 5:2).] </a:t>
            </a:r>
          </a:p>
          <a:p>
            <a:r>
              <a:rPr lang="en-US" dirty="0" smtClean="0"/>
              <a:t>They should not and cannot have oversight of other congregations as we see so often in the denominational world.</a:t>
            </a:r>
            <a:endParaRPr lang="en-US" dirty="0"/>
          </a:p>
          <a:p>
            <a:endParaRPr lang="en-US" dirty="0"/>
          </a:p>
        </p:txBody>
      </p:sp>
    </p:spTree>
    <p:extLst>
      <p:ext uri="{BB962C8B-B14F-4D97-AF65-F5344CB8AC3E}">
        <p14:creationId xmlns:p14="http://schemas.microsoft.com/office/powerpoint/2010/main" val="110512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smtClean="0"/>
              <a:t>Elders have the responsibility of all things spiritual to the local church.</a:t>
            </a:r>
          </a:p>
          <a:p>
            <a:r>
              <a:rPr lang="en-US" dirty="0" smtClean="0"/>
              <a:t>They watch out for the souls of the saints, and they will give an account of how they did their job (Hebrews 13:17).</a:t>
            </a:r>
          </a:p>
          <a:p>
            <a:r>
              <a:rPr lang="en-US" dirty="0" smtClean="0"/>
              <a:t>They lead by example (1 Peter 5:1-4).</a:t>
            </a:r>
          </a:p>
          <a:p>
            <a:r>
              <a:rPr lang="en-US" dirty="0" smtClean="0"/>
              <a:t>Deacons are servants of the church.</a:t>
            </a:r>
          </a:p>
          <a:p>
            <a:r>
              <a:rPr lang="en-US" dirty="0" smtClean="0"/>
              <a:t>In a way, each and every one of us is a deacon when we are helping the local church continue.</a:t>
            </a:r>
          </a:p>
        </p:txBody>
      </p:sp>
    </p:spTree>
    <p:extLst>
      <p:ext uri="{BB962C8B-B14F-4D97-AF65-F5344CB8AC3E}">
        <p14:creationId xmlns:p14="http://schemas.microsoft.com/office/powerpoint/2010/main" val="423293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a:t>We see </a:t>
            </a:r>
            <a:r>
              <a:rPr lang="en-US" dirty="0" smtClean="0"/>
              <a:t>to the </a:t>
            </a:r>
            <a:r>
              <a:rPr lang="en-US" dirty="0"/>
              <a:t>physical needs of the local church.</a:t>
            </a:r>
          </a:p>
          <a:p>
            <a:r>
              <a:rPr lang="en-US" dirty="0"/>
              <a:t>This could be mowing the grass, assigning classes for teaching, cleaning the inside, planting flower beds and shrubbery, doing the books, controlling the treasury, paying the bills, and the list goes on</a:t>
            </a:r>
            <a:r>
              <a:rPr lang="en-US" dirty="0" smtClean="0"/>
              <a:t>.</a:t>
            </a:r>
          </a:p>
          <a:p>
            <a:r>
              <a:rPr lang="en-US" dirty="0" smtClean="0"/>
              <a:t>Deacons do not make spiritual decisions.</a:t>
            </a:r>
          </a:p>
          <a:p>
            <a:r>
              <a:rPr lang="en-US" dirty="0" smtClean="0"/>
              <a:t>Such decisions are made by the elders of the local church.</a:t>
            </a:r>
          </a:p>
          <a:p>
            <a:endParaRPr lang="en-US" dirty="0"/>
          </a:p>
        </p:txBody>
      </p:sp>
    </p:spTree>
    <p:extLst>
      <p:ext uri="{BB962C8B-B14F-4D97-AF65-F5344CB8AC3E}">
        <p14:creationId xmlns:p14="http://schemas.microsoft.com/office/powerpoint/2010/main" val="372275728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lstStyle/>
          <a:p>
            <a:r>
              <a:rPr lang="en-US" dirty="0"/>
              <a:t>There are qualifications of both elders, deacons, and their wives (That is another lesson</a:t>
            </a:r>
            <a:r>
              <a:rPr lang="en-US" dirty="0" smtClean="0"/>
              <a:t>).</a:t>
            </a:r>
          </a:p>
          <a:p>
            <a:r>
              <a:rPr lang="en-US" dirty="0"/>
              <a:t>The members are subject to the elders.</a:t>
            </a:r>
          </a:p>
          <a:p>
            <a:r>
              <a:rPr lang="en-US" dirty="0"/>
              <a:t>They may abide by the request of the deacons, but that is where the authority stops</a:t>
            </a:r>
            <a:r>
              <a:rPr lang="en-US" dirty="0" smtClean="0"/>
              <a:t>.</a:t>
            </a:r>
          </a:p>
          <a:p>
            <a:r>
              <a:rPr lang="en-US" dirty="0" smtClean="0"/>
              <a:t>Not only are there qualifications of elders and deacons, but the local church must also qualify.</a:t>
            </a:r>
          </a:p>
          <a:p>
            <a:r>
              <a:rPr lang="en-US" dirty="0" smtClean="0"/>
              <a:t>There must be a plurality of qualified men to lead.</a:t>
            </a:r>
          </a:p>
          <a:p>
            <a:r>
              <a:rPr lang="en-US" dirty="0" smtClean="0"/>
              <a:t>There must be the honor and respect of such men.</a:t>
            </a:r>
          </a:p>
          <a:p>
            <a:r>
              <a:rPr lang="en-US" dirty="0" smtClean="0"/>
              <a:t>The congregation must pray for them and support their decisions.</a:t>
            </a:r>
            <a:endParaRPr lang="en-US" dirty="0"/>
          </a:p>
          <a:p>
            <a:endParaRPr lang="en-US" dirty="0"/>
          </a:p>
          <a:p>
            <a:endParaRPr lang="en-US" dirty="0"/>
          </a:p>
        </p:txBody>
      </p:sp>
    </p:spTree>
    <p:extLst>
      <p:ext uri="{BB962C8B-B14F-4D97-AF65-F5344CB8AC3E}">
        <p14:creationId xmlns:p14="http://schemas.microsoft.com/office/powerpoint/2010/main" val="49221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lstStyle/>
          <a:p>
            <a:r>
              <a:rPr lang="en-US" dirty="0" smtClean="0"/>
              <a:t>In the absence of qualified leadership in the local church the men of the congregation lead the way.</a:t>
            </a:r>
          </a:p>
          <a:p>
            <a:r>
              <a:rPr lang="en-US" dirty="0" smtClean="0"/>
              <a:t>They make decisions and the congregation is bound to such decisions.</a:t>
            </a:r>
          </a:p>
          <a:p>
            <a:r>
              <a:rPr lang="en-US" dirty="0" smtClean="0"/>
              <a:t>Remembering that Christ is in charge, and no group can change what He has commanded.</a:t>
            </a:r>
          </a:p>
          <a:p>
            <a:r>
              <a:rPr lang="en-US" dirty="0" smtClean="0"/>
              <a:t>The local membership also has the same guidelines and rules to respect and follow.</a:t>
            </a:r>
          </a:p>
          <a:p>
            <a:r>
              <a:rPr lang="en-US" dirty="0" smtClean="0"/>
              <a:t>They have a duty to the local church simply because they are a member.</a:t>
            </a:r>
            <a:endParaRPr lang="en-US" dirty="0"/>
          </a:p>
        </p:txBody>
      </p:sp>
    </p:spTree>
    <p:extLst>
      <p:ext uri="{BB962C8B-B14F-4D97-AF65-F5344CB8AC3E}">
        <p14:creationId xmlns:p14="http://schemas.microsoft.com/office/powerpoint/2010/main" val="91049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0" y="838200"/>
            <a:ext cx="9144000" cy="5791200"/>
          </a:xfrm>
        </p:spPr>
        <p:txBody>
          <a:bodyPr/>
          <a:lstStyle/>
          <a:p>
            <a:r>
              <a:rPr lang="en-US" dirty="0" smtClean="0"/>
              <a:t>Denominations do not respect Bible authority.</a:t>
            </a:r>
          </a:p>
          <a:p>
            <a:r>
              <a:rPr lang="en-US" dirty="0" smtClean="0"/>
              <a:t>They do not respect Jesus as King.</a:t>
            </a:r>
          </a:p>
          <a:p>
            <a:r>
              <a:rPr lang="en-US" dirty="0" smtClean="0"/>
              <a:t>It is obvious because of what they do (Titus 1:16).</a:t>
            </a:r>
          </a:p>
          <a:p>
            <a:r>
              <a:rPr lang="en-US" dirty="0" smtClean="0"/>
              <a:t>Christ is King and Lord.</a:t>
            </a:r>
          </a:p>
          <a:p>
            <a:r>
              <a:rPr lang="en-US" dirty="0" smtClean="0"/>
              <a:t>He is in charge.</a:t>
            </a:r>
          </a:p>
          <a:p>
            <a:r>
              <a:rPr lang="en-US" dirty="0" smtClean="0"/>
              <a:t>We cannot change anything without consequence.</a:t>
            </a:r>
          </a:p>
          <a:p>
            <a:r>
              <a:rPr lang="en-US" dirty="0" smtClean="0"/>
              <a:t>That consequence is the loss of our souls in hell.</a:t>
            </a:r>
          </a:p>
          <a:p>
            <a:r>
              <a:rPr lang="en-US" dirty="0" smtClean="0"/>
              <a:t>So recognize the Biblical Government of the church and compare it with the denominations.</a:t>
            </a:r>
          </a:p>
          <a:p>
            <a:endParaRPr lang="en-US" dirty="0"/>
          </a:p>
        </p:txBody>
      </p:sp>
    </p:spTree>
    <p:extLst>
      <p:ext uri="{BB962C8B-B14F-4D97-AF65-F5344CB8AC3E}">
        <p14:creationId xmlns:p14="http://schemas.microsoft.com/office/powerpoint/2010/main" val="387577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Introduction</a:t>
            </a:r>
            <a:endParaRPr lang="en-US" dirty="0"/>
          </a:p>
        </p:txBody>
      </p:sp>
      <p:sp>
        <p:nvSpPr>
          <p:cNvPr id="3" name="Content Placeholder 2"/>
          <p:cNvSpPr>
            <a:spLocks noGrp="1"/>
          </p:cNvSpPr>
          <p:nvPr>
            <p:ph idx="1"/>
          </p:nvPr>
        </p:nvSpPr>
        <p:spPr>
          <a:xfrm>
            <a:off x="0" y="914400"/>
            <a:ext cx="9144000" cy="5791200"/>
          </a:xfrm>
        </p:spPr>
        <p:txBody>
          <a:bodyPr>
            <a:normAutofit lnSpcReduction="10000"/>
          </a:bodyPr>
          <a:lstStyle/>
          <a:p>
            <a:r>
              <a:rPr lang="en-US" dirty="0" smtClean="0"/>
              <a:t>We have been looking at this subject for several weeks now.</a:t>
            </a:r>
          </a:p>
          <a:p>
            <a:r>
              <a:rPr lang="en-US" dirty="0" smtClean="0"/>
              <a:t>The world we live in contains thousands upon thousands of denominations.</a:t>
            </a:r>
          </a:p>
          <a:p>
            <a:r>
              <a:rPr lang="en-US" dirty="0" smtClean="0"/>
              <a:t>All of these groups claim to be followers of Christ and God.</a:t>
            </a:r>
          </a:p>
          <a:p>
            <a:r>
              <a:rPr lang="en-US" dirty="0" smtClean="0"/>
              <a:t>Yet we have seen that many do not carry all the characteristics of the Church we read about in the Bible.</a:t>
            </a:r>
          </a:p>
          <a:p>
            <a:r>
              <a:rPr lang="en-US" dirty="0" smtClean="0"/>
              <a:t>As we promote our church here as </a:t>
            </a:r>
            <a:r>
              <a:rPr lang="en-US" dirty="0" smtClean="0"/>
              <a:t>NOT being a </a:t>
            </a:r>
            <a:r>
              <a:rPr lang="en-US" dirty="0" smtClean="0"/>
              <a:t>denomination, </a:t>
            </a:r>
            <a:r>
              <a:rPr lang="en-US" dirty="0" smtClean="0"/>
              <a:t>we must continue on with describing New Testament characteristics. </a:t>
            </a:r>
            <a:endParaRPr lang="en-US" dirty="0" smtClean="0"/>
          </a:p>
        </p:txBody>
      </p:sp>
    </p:spTree>
    <p:extLst>
      <p:ext uri="{BB962C8B-B14F-4D97-AF65-F5344CB8AC3E}">
        <p14:creationId xmlns:p14="http://schemas.microsoft.com/office/powerpoint/2010/main" val="421309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r>
              <a:rPr lang="en-US" dirty="0" smtClean="0"/>
              <a:t>So far we have looked at the nature of the Church.</a:t>
            </a:r>
          </a:p>
          <a:p>
            <a:r>
              <a:rPr lang="en-US" dirty="0" smtClean="0"/>
              <a:t>We have learned the proper names for the church and the members of the church.</a:t>
            </a:r>
          </a:p>
          <a:p>
            <a:r>
              <a:rPr lang="en-US" dirty="0" smtClean="0"/>
              <a:t>We have looked at the study of biblical authority.</a:t>
            </a:r>
          </a:p>
          <a:p>
            <a:r>
              <a:rPr lang="en-US" dirty="0" smtClean="0"/>
              <a:t>We have looked at the work of the church.</a:t>
            </a:r>
          </a:p>
          <a:p>
            <a:r>
              <a:rPr lang="en-US" dirty="0" smtClean="0"/>
              <a:t>We have seen the doctrine of the church.</a:t>
            </a:r>
          </a:p>
          <a:p>
            <a:r>
              <a:rPr lang="en-US" dirty="0" smtClean="0"/>
              <a:t>All of this comes from the Bible.</a:t>
            </a:r>
          </a:p>
          <a:p>
            <a:r>
              <a:rPr lang="en-US" dirty="0" smtClean="0"/>
              <a:t>Today we want to address the Organization and Government of the New Testament Church.</a:t>
            </a:r>
          </a:p>
          <a:p>
            <a:endParaRPr lang="en-US" dirty="0"/>
          </a:p>
        </p:txBody>
      </p:sp>
    </p:spTree>
    <p:extLst>
      <p:ext uri="{BB962C8B-B14F-4D97-AF65-F5344CB8AC3E}">
        <p14:creationId xmlns:p14="http://schemas.microsoft.com/office/powerpoint/2010/main" val="14023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It Is A Monarchy</a:t>
            </a:r>
            <a:endParaRPr lang="en-US" dirty="0"/>
          </a:p>
        </p:txBody>
      </p:sp>
      <p:sp>
        <p:nvSpPr>
          <p:cNvPr id="3" name="Content Placeholder 2"/>
          <p:cNvSpPr>
            <a:spLocks noGrp="1"/>
          </p:cNvSpPr>
          <p:nvPr>
            <p:ph idx="1"/>
          </p:nvPr>
        </p:nvSpPr>
        <p:spPr>
          <a:xfrm>
            <a:off x="76200" y="990600"/>
            <a:ext cx="9067800" cy="5715000"/>
          </a:xfrm>
        </p:spPr>
        <p:txBody>
          <a:bodyPr>
            <a:normAutofit/>
          </a:bodyPr>
          <a:lstStyle/>
          <a:p>
            <a:r>
              <a:rPr lang="en-US" dirty="0" smtClean="0"/>
              <a:t>Well, that is what it is supposed to be</a:t>
            </a:r>
            <a:r>
              <a:rPr lang="en-US" dirty="0" smtClean="0"/>
              <a:t>.</a:t>
            </a:r>
          </a:p>
          <a:p>
            <a:r>
              <a:rPr lang="en-US" dirty="0" smtClean="0"/>
              <a:t>But only those churches that treat Jesus as </a:t>
            </a:r>
            <a:r>
              <a:rPr lang="en-US" dirty="0" smtClean="0"/>
              <a:t>Christ, King </a:t>
            </a:r>
            <a:r>
              <a:rPr lang="en-US" dirty="0" smtClean="0"/>
              <a:t>and </a:t>
            </a:r>
            <a:r>
              <a:rPr lang="en-US" dirty="0" smtClean="0"/>
              <a:t>Lord can claim to be of the true church Jesus built.</a:t>
            </a:r>
          </a:p>
          <a:p>
            <a:r>
              <a:rPr lang="en-US" dirty="0" smtClean="0"/>
              <a:t>Jesus built this one church and has the right to rule the one true church (Matthew 16:18).</a:t>
            </a:r>
            <a:endParaRPr lang="en-US" dirty="0" smtClean="0"/>
          </a:p>
          <a:p>
            <a:r>
              <a:rPr lang="en-US" dirty="0" smtClean="0"/>
              <a:t>Jesus </a:t>
            </a:r>
            <a:r>
              <a:rPr lang="en-US" dirty="0" smtClean="0"/>
              <a:t>has been given all authority on heaven and on </a:t>
            </a:r>
            <a:r>
              <a:rPr lang="en-US" dirty="0" smtClean="0"/>
              <a:t>earth </a:t>
            </a:r>
            <a:r>
              <a:rPr lang="en-US" dirty="0" smtClean="0"/>
              <a:t>(Matthew 28:18).</a:t>
            </a:r>
          </a:p>
          <a:p>
            <a:r>
              <a:rPr lang="en-US" dirty="0" smtClean="0"/>
              <a:t>He is head over all things to the church (Ephesians 1:22-23</a:t>
            </a:r>
            <a:r>
              <a:rPr lang="en-US" dirty="0" smtClean="0"/>
              <a:t>)</a:t>
            </a:r>
          </a:p>
        </p:txBody>
      </p:sp>
    </p:spTree>
    <p:extLst>
      <p:ext uri="{BB962C8B-B14F-4D97-AF65-F5344CB8AC3E}">
        <p14:creationId xmlns:p14="http://schemas.microsoft.com/office/powerpoint/2010/main" val="188284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067800" cy="6172200"/>
          </a:xfrm>
        </p:spPr>
        <p:txBody>
          <a:bodyPr/>
          <a:lstStyle/>
          <a:p>
            <a:r>
              <a:rPr lang="en-US" dirty="0" smtClean="0"/>
              <a:t>Jesus is the head of the body, the church;</a:t>
            </a:r>
          </a:p>
          <a:p>
            <a:r>
              <a:rPr lang="en-US" dirty="0" smtClean="0"/>
              <a:t>He is the beginning, the first-born from the dead.</a:t>
            </a:r>
          </a:p>
          <a:p>
            <a:r>
              <a:rPr lang="en-US" dirty="0" smtClean="0"/>
              <a:t>So that He (Jesus) might come to have first place  The preeminence in everything (Colossians 1:18).</a:t>
            </a:r>
          </a:p>
          <a:p>
            <a:r>
              <a:rPr lang="en-US" dirty="0" smtClean="0"/>
              <a:t>Being </a:t>
            </a:r>
            <a:r>
              <a:rPr lang="en-US" dirty="0"/>
              <a:t>a monarchy, ONLY the King </a:t>
            </a:r>
            <a:r>
              <a:rPr lang="en-US" dirty="0" smtClean="0"/>
              <a:t>and anyone He designates as having authority has </a:t>
            </a:r>
            <a:r>
              <a:rPr lang="en-US" dirty="0"/>
              <a:t>the power to </a:t>
            </a:r>
            <a:r>
              <a:rPr lang="en-US" dirty="0" smtClean="0"/>
              <a:t>rule or change laws.</a:t>
            </a:r>
          </a:p>
          <a:p>
            <a:r>
              <a:rPr lang="en-US" dirty="0" smtClean="0"/>
              <a:t>Remember that Jesus promised His delegates that the Spirit of God would guide them into all truth (John 15:26-27; 16:7-9).</a:t>
            </a:r>
            <a:endParaRPr lang="en-US" dirty="0"/>
          </a:p>
        </p:txBody>
      </p:sp>
    </p:spTree>
    <p:extLst>
      <p:ext uri="{BB962C8B-B14F-4D97-AF65-F5344CB8AC3E}">
        <p14:creationId xmlns:p14="http://schemas.microsoft.com/office/powerpoint/2010/main" val="160576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400800"/>
          </a:xfrm>
        </p:spPr>
        <p:txBody>
          <a:bodyPr/>
          <a:lstStyle/>
          <a:p>
            <a:pPr marL="0" indent="0">
              <a:buNone/>
            </a:pPr>
            <a:endParaRPr lang="en-US" dirty="0" smtClean="0"/>
          </a:p>
          <a:p>
            <a:r>
              <a:rPr lang="en-US" dirty="0" smtClean="0"/>
              <a:t>Many groups have conferences, conventions, counsels, synods to vote on what they are going to believe and practice</a:t>
            </a:r>
            <a:r>
              <a:rPr lang="en-US" dirty="0" smtClean="0"/>
              <a:t>.</a:t>
            </a:r>
          </a:p>
          <a:p>
            <a:r>
              <a:rPr lang="en-US" dirty="0" smtClean="0"/>
              <a:t>Sometimes, the “pastor” makes the rules at his will.</a:t>
            </a:r>
            <a:endParaRPr lang="en-US" dirty="0" smtClean="0"/>
          </a:p>
          <a:p>
            <a:r>
              <a:rPr lang="en-US" dirty="0" smtClean="0"/>
              <a:t>There was no voting in the Bible as far as doctrine goes.</a:t>
            </a:r>
          </a:p>
          <a:p>
            <a:r>
              <a:rPr lang="en-US" dirty="0" smtClean="0"/>
              <a:t>There was ONE rule of law, and that rule is from Christ. (Hebrews 1:1-2).</a:t>
            </a:r>
            <a:endParaRPr lang="en-US" dirty="0"/>
          </a:p>
        </p:txBody>
      </p:sp>
    </p:spTree>
    <p:extLst>
      <p:ext uri="{BB962C8B-B14F-4D97-AF65-F5344CB8AC3E}">
        <p14:creationId xmlns:p14="http://schemas.microsoft.com/office/powerpoint/2010/main" val="57777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It </a:t>
            </a:r>
            <a:r>
              <a:rPr lang="en-US" dirty="0" smtClean="0"/>
              <a:t>Is </a:t>
            </a:r>
            <a:r>
              <a:rPr lang="en-US" dirty="0"/>
              <a:t>NOT </a:t>
            </a:r>
            <a:r>
              <a:rPr lang="en-US" dirty="0" smtClean="0"/>
              <a:t>A Democracy</a:t>
            </a:r>
            <a:endParaRPr lang="en-US" dirty="0"/>
          </a:p>
        </p:txBody>
      </p:sp>
      <p:sp>
        <p:nvSpPr>
          <p:cNvPr id="3" name="Content Placeholder 2"/>
          <p:cNvSpPr>
            <a:spLocks noGrp="1"/>
          </p:cNvSpPr>
          <p:nvPr>
            <p:ph idx="1"/>
          </p:nvPr>
        </p:nvSpPr>
        <p:spPr>
          <a:xfrm>
            <a:off x="76200" y="914400"/>
            <a:ext cx="9067800" cy="5791200"/>
          </a:xfrm>
        </p:spPr>
        <p:txBody>
          <a:bodyPr/>
          <a:lstStyle/>
          <a:p>
            <a:r>
              <a:rPr lang="en-US" dirty="0" smtClean="0"/>
              <a:t>In a democracy, the majority rules.</a:t>
            </a:r>
          </a:p>
          <a:p>
            <a:r>
              <a:rPr lang="en-US" dirty="0" smtClean="0"/>
              <a:t>The majority decides on what rules to follow and what rules to change.</a:t>
            </a:r>
          </a:p>
          <a:p>
            <a:r>
              <a:rPr lang="en-US" dirty="0" smtClean="0"/>
              <a:t>Many people treat our country as a democracy and not as a republic.</a:t>
            </a:r>
          </a:p>
          <a:p>
            <a:r>
              <a:rPr lang="en-US" dirty="0" smtClean="0"/>
              <a:t>A republic is set up as a protection for the country from the people who would destroy it.</a:t>
            </a:r>
          </a:p>
          <a:p>
            <a:r>
              <a:rPr lang="en-US" dirty="0" smtClean="0"/>
              <a:t>That is the purpose of our constitution.</a:t>
            </a:r>
          </a:p>
        </p:txBody>
      </p:sp>
    </p:spTree>
    <p:extLst>
      <p:ext uri="{BB962C8B-B14F-4D97-AF65-F5344CB8AC3E}">
        <p14:creationId xmlns:p14="http://schemas.microsoft.com/office/powerpoint/2010/main" val="400806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a:bodyPr>
          <a:lstStyle/>
          <a:p>
            <a:r>
              <a:rPr lang="en-US" dirty="0"/>
              <a:t>God’s kingdom is a republic because the republic is greater than its citizens</a:t>
            </a:r>
            <a:r>
              <a:rPr lang="en-US" dirty="0" smtClean="0"/>
              <a:t>.</a:t>
            </a:r>
          </a:p>
          <a:p>
            <a:r>
              <a:rPr lang="en-US" dirty="0" smtClean="0"/>
              <a:t>The republic is Christ.</a:t>
            </a:r>
            <a:endParaRPr lang="en-US" dirty="0"/>
          </a:p>
          <a:p>
            <a:r>
              <a:rPr lang="en-US" dirty="0" smtClean="0"/>
              <a:t>The </a:t>
            </a:r>
            <a:r>
              <a:rPr lang="en-US" dirty="0"/>
              <a:t>citizens make up the kingdom.</a:t>
            </a:r>
          </a:p>
          <a:p>
            <a:r>
              <a:rPr lang="en-US" dirty="0" smtClean="0"/>
              <a:t>Our citizenship is in heaven (Philippians 3:20).</a:t>
            </a:r>
          </a:p>
          <a:p>
            <a:r>
              <a:rPr lang="en-US" dirty="0" smtClean="0"/>
              <a:t>Being part of the body of Christ, the church, we also have the privilege to be called the children of God (Ephesians 1: 4-6).</a:t>
            </a:r>
          </a:p>
        </p:txBody>
      </p:sp>
    </p:spTree>
    <p:extLst>
      <p:ext uri="{BB962C8B-B14F-4D97-AF65-F5344CB8AC3E}">
        <p14:creationId xmlns:p14="http://schemas.microsoft.com/office/powerpoint/2010/main" val="163577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9036113" cy="6248400"/>
          </a:xfrm>
        </p:spPr>
        <p:txBody>
          <a:bodyPr>
            <a:normAutofit/>
          </a:bodyPr>
          <a:lstStyle/>
          <a:p>
            <a:r>
              <a:rPr lang="en-US" dirty="0"/>
              <a:t>The only examples we have of changing rules in the church are the apostles rendering their judgment.</a:t>
            </a:r>
          </a:p>
          <a:p>
            <a:r>
              <a:rPr lang="en-US" dirty="0"/>
              <a:t>Paul had to correct some behavior which was not good for the members of a church</a:t>
            </a:r>
            <a:r>
              <a:rPr lang="en-US" dirty="0" smtClean="0"/>
              <a:t>.</a:t>
            </a:r>
          </a:p>
          <a:p>
            <a:r>
              <a:rPr lang="en-US" dirty="0" smtClean="0"/>
              <a:t>The letter to the Corinthians is an example.</a:t>
            </a:r>
          </a:p>
          <a:p>
            <a:r>
              <a:rPr lang="en-US" dirty="0" smtClean="0"/>
              <a:t>In Acts 15 we have a counsel of the apostles and other church leaders coming together to make a decision regarding Gentiles entrance into this kingdom.</a:t>
            </a:r>
          </a:p>
          <a:p>
            <a:r>
              <a:rPr lang="en-US" dirty="0" smtClean="0"/>
              <a:t>There never was a vote to change doctrine or belief like what happens in most denominations.</a:t>
            </a:r>
            <a:endParaRPr lang="en-US" dirty="0"/>
          </a:p>
          <a:p>
            <a:endParaRPr lang="en-US" dirty="0"/>
          </a:p>
        </p:txBody>
      </p:sp>
    </p:spTree>
    <p:extLst>
      <p:ext uri="{BB962C8B-B14F-4D97-AF65-F5344CB8AC3E}">
        <p14:creationId xmlns:p14="http://schemas.microsoft.com/office/powerpoint/2010/main" val="159852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1435</Words>
  <Application>Microsoft Office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Is The  Church Of Christ  A Denomination?</vt:lpstr>
      <vt:lpstr>Introduction</vt:lpstr>
      <vt:lpstr>PowerPoint Presentation</vt:lpstr>
      <vt:lpstr>It Is A Monarchy</vt:lpstr>
      <vt:lpstr>PowerPoint Presentation</vt:lpstr>
      <vt:lpstr>PowerPoint Presentation</vt:lpstr>
      <vt:lpstr>It Is NOT A Democracy</vt:lpstr>
      <vt:lpstr>PowerPoint Presentation</vt:lpstr>
      <vt:lpstr>PowerPoint Presentation</vt:lpstr>
      <vt:lpstr>Church Government</vt:lpstr>
      <vt:lpstr>PowerPoint Presentation</vt:lpstr>
      <vt:lpstr>Local Church Government</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  Church Of Christ  A Denomination?</dc:title>
  <dc:creator>Aarons</dc:creator>
  <cp:lastModifiedBy>Aarons</cp:lastModifiedBy>
  <cp:revision>11</cp:revision>
  <dcterms:created xsi:type="dcterms:W3CDTF">2016-08-24T07:37:02Z</dcterms:created>
  <dcterms:modified xsi:type="dcterms:W3CDTF">2016-08-24T17:26:51Z</dcterms:modified>
</cp:coreProperties>
</file>