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1"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5" autoAdjust="0"/>
    <p:restoredTop sz="86435" autoAdjust="0"/>
  </p:normalViewPr>
  <p:slideViewPr>
    <p:cSldViewPr>
      <p:cViewPr varScale="1">
        <p:scale>
          <a:sx n="96" d="100"/>
          <a:sy n="96" d="100"/>
        </p:scale>
        <p:origin x="-168" y="-90"/>
      </p:cViewPr>
      <p:guideLst>
        <p:guide orient="horz" pos="2160"/>
        <p:guide pos="2880"/>
      </p:guideLst>
    </p:cSldViewPr>
  </p:slideViewPr>
  <p:outlineViewPr>
    <p:cViewPr>
      <p:scale>
        <a:sx n="33" d="100"/>
        <a:sy n="33" d="100"/>
      </p:scale>
      <p:origin x="48" y="53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9E9B32-2ACE-4ACC-B630-5BF1C2A4355F}"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245639841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E9B32-2ACE-4ACC-B630-5BF1C2A4355F}"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286369396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E9B32-2ACE-4ACC-B630-5BF1C2A4355F}"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379133278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E9B32-2ACE-4ACC-B630-5BF1C2A4355F}"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140713724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E9B32-2ACE-4ACC-B630-5BF1C2A4355F}" type="datetimeFigureOut">
              <a:rPr lang="en-US" smtClean="0"/>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144886484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9E9B32-2ACE-4ACC-B630-5BF1C2A4355F}"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175978247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9E9B32-2ACE-4ACC-B630-5BF1C2A4355F}" type="datetimeFigureOut">
              <a:rPr lang="en-US" smtClean="0"/>
              <a:t>9/4/2016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377376735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E9B32-2ACE-4ACC-B630-5BF1C2A4355F}" type="datetimeFigureOut">
              <a:rPr lang="en-US" smtClean="0"/>
              <a:t>9/4/2016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236944742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E9B32-2ACE-4ACC-B630-5BF1C2A4355F}" type="datetimeFigureOut">
              <a:rPr lang="en-US" smtClean="0"/>
              <a:t>9/4/2016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190036894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E9B32-2ACE-4ACC-B630-5BF1C2A4355F}"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83618388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E9B32-2ACE-4ACC-B630-5BF1C2A4355F}" type="datetimeFigureOut">
              <a:rPr lang="en-US" smtClean="0"/>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C658B-D4E1-4ED8-9EAA-16F6906487AB}" type="slidenum">
              <a:rPr lang="en-US" smtClean="0"/>
              <a:t>‹#›</a:t>
            </a:fld>
            <a:endParaRPr lang="en-US"/>
          </a:p>
        </p:txBody>
      </p:sp>
    </p:spTree>
    <p:extLst>
      <p:ext uri="{BB962C8B-B14F-4D97-AF65-F5344CB8AC3E}">
        <p14:creationId xmlns:p14="http://schemas.microsoft.com/office/powerpoint/2010/main" val="106366181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8000">
              <a:srgbClr val="FEE7F2"/>
            </a:gs>
            <a:gs pos="36000">
              <a:schemeClr val="accent3">
                <a:lumMod val="40000"/>
                <a:lumOff val="60000"/>
              </a:schemeClr>
            </a:gs>
            <a:gs pos="61000">
              <a:schemeClr val="accent6">
                <a:lumMod val="40000"/>
                <a:lumOff val="60000"/>
              </a:schemeClr>
            </a:gs>
            <a:gs pos="96000">
              <a:schemeClr val="accent1">
                <a:lumMod val="40000"/>
                <a:lumOff val="60000"/>
              </a:schemeClr>
            </a:gs>
            <a:gs pos="100000">
              <a:srgbClr val="FEE7F2"/>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E9B32-2ACE-4ACC-B630-5BF1C2A4355F}" type="datetimeFigureOut">
              <a:rPr lang="en-US" smtClean="0"/>
              <a:t>9/4/2016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C658B-D4E1-4ED8-9EAA-16F6906487AB}" type="slidenum">
              <a:rPr lang="en-US" smtClean="0"/>
              <a:t>‹#›</a:t>
            </a:fld>
            <a:endParaRPr lang="en-US"/>
          </a:p>
        </p:txBody>
      </p:sp>
    </p:spTree>
    <p:extLst>
      <p:ext uri="{BB962C8B-B14F-4D97-AF65-F5344CB8AC3E}">
        <p14:creationId xmlns:p14="http://schemas.microsoft.com/office/powerpoint/2010/main" val="59700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3886200"/>
          </a:xfrm>
        </p:spPr>
        <p:txBody>
          <a:bodyPr>
            <a:noAutofit/>
          </a:bodyPr>
          <a:lstStyle/>
          <a:p>
            <a:r>
              <a:rPr lang="en-US" sz="8000" dirty="0" smtClean="0"/>
              <a:t>Is The </a:t>
            </a:r>
            <a:br>
              <a:rPr lang="en-US" sz="8000" dirty="0" smtClean="0"/>
            </a:br>
            <a:r>
              <a:rPr lang="en-US" sz="8000" dirty="0" smtClean="0"/>
              <a:t>Church Of Christ </a:t>
            </a:r>
            <a:br>
              <a:rPr lang="en-US" sz="8000" dirty="0" smtClean="0"/>
            </a:br>
            <a:r>
              <a:rPr lang="en-US" sz="8000" dirty="0" smtClean="0"/>
              <a:t>A Denomination?</a:t>
            </a:r>
            <a:endParaRPr lang="en-US" sz="8000" dirty="0"/>
          </a:p>
        </p:txBody>
      </p:sp>
      <p:sp>
        <p:nvSpPr>
          <p:cNvPr id="3" name="Subtitle 2"/>
          <p:cNvSpPr>
            <a:spLocks noGrp="1"/>
          </p:cNvSpPr>
          <p:nvPr>
            <p:ph type="subTitle" idx="1"/>
          </p:nvPr>
        </p:nvSpPr>
        <p:spPr>
          <a:xfrm>
            <a:off x="1371600" y="4800600"/>
            <a:ext cx="6400800" cy="838200"/>
          </a:xfrm>
        </p:spPr>
        <p:txBody>
          <a:bodyPr/>
          <a:lstStyle/>
          <a:p>
            <a:r>
              <a:rPr lang="en-US" dirty="0" smtClean="0">
                <a:solidFill>
                  <a:schemeClr val="tx1"/>
                </a:solidFill>
              </a:rPr>
              <a:t>(Part Eight)</a:t>
            </a:r>
            <a:endParaRPr lang="en-US" dirty="0">
              <a:solidFill>
                <a:schemeClr val="tx1"/>
              </a:solidFill>
            </a:endParaRPr>
          </a:p>
        </p:txBody>
      </p:sp>
    </p:spTree>
    <p:extLst>
      <p:ext uri="{BB962C8B-B14F-4D97-AF65-F5344CB8AC3E}">
        <p14:creationId xmlns:p14="http://schemas.microsoft.com/office/powerpoint/2010/main" val="270029889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0" y="914400"/>
            <a:ext cx="9067800" cy="5791200"/>
          </a:xfrm>
        </p:spPr>
        <p:txBody>
          <a:bodyPr/>
          <a:lstStyle/>
          <a:p>
            <a:r>
              <a:rPr lang="en-US" dirty="0" smtClean="0"/>
              <a:t>The Church of Christ we read about in the New Testament is not a denomination.</a:t>
            </a:r>
          </a:p>
          <a:p>
            <a:r>
              <a:rPr lang="en-US" dirty="0" smtClean="0"/>
              <a:t>If we practice New Testament Christianity as we read in the Scriptures, we will be that New Testament church that God calls His own people.</a:t>
            </a:r>
          </a:p>
          <a:p>
            <a:r>
              <a:rPr lang="en-US" dirty="0" smtClean="0"/>
              <a:t>So we have learned things about the church that we can read in the Scriptures that describe what we teach and do, and that removes us from being a denomination.</a:t>
            </a:r>
          </a:p>
          <a:p>
            <a:r>
              <a:rPr lang="en-US" dirty="0" smtClean="0"/>
              <a:t>The smartest thing we can do is to practice New Testament Christianity as God directs in His word.</a:t>
            </a:r>
            <a:endParaRPr lang="en-US" dirty="0"/>
          </a:p>
        </p:txBody>
      </p:sp>
    </p:spTree>
    <p:extLst>
      <p:ext uri="{BB962C8B-B14F-4D97-AF65-F5344CB8AC3E}">
        <p14:creationId xmlns:p14="http://schemas.microsoft.com/office/powerpoint/2010/main" val="24174840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652604"/>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0" y="685800"/>
            <a:ext cx="9144000" cy="6019800"/>
          </a:xfrm>
        </p:spPr>
        <p:txBody>
          <a:bodyPr/>
          <a:lstStyle/>
          <a:p>
            <a:r>
              <a:rPr lang="en-US" dirty="0" smtClean="0"/>
              <a:t>So far we have answered this question with a resounding “NO!”</a:t>
            </a:r>
          </a:p>
          <a:p>
            <a:r>
              <a:rPr lang="en-US" dirty="0" smtClean="0"/>
              <a:t>To back up such answer, we have shown from the Scriptures that if we do things the same as they did in the Bible, we will be following the pattern God set forth in His word.</a:t>
            </a:r>
          </a:p>
          <a:p>
            <a:r>
              <a:rPr lang="en-US" dirty="0" smtClean="0"/>
              <a:t>The failure of denominations is the lack of respect for bible authority.</a:t>
            </a:r>
          </a:p>
          <a:p>
            <a:r>
              <a:rPr lang="en-US" dirty="0" smtClean="0"/>
              <a:t>As a result, most people end up doing what is in their own hearts and minds and most ignore the design of the New Testament.</a:t>
            </a:r>
          </a:p>
          <a:p>
            <a:endParaRPr lang="en-US" dirty="0"/>
          </a:p>
        </p:txBody>
      </p:sp>
    </p:spTree>
    <p:extLst>
      <p:ext uri="{BB962C8B-B14F-4D97-AF65-F5344CB8AC3E}">
        <p14:creationId xmlns:p14="http://schemas.microsoft.com/office/powerpoint/2010/main" val="21508497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lstStyle/>
          <a:p>
            <a:r>
              <a:rPr lang="en-US" dirty="0" smtClean="0"/>
              <a:t>Another question which is vital to this study and would normally come at the end of the series is this:</a:t>
            </a:r>
          </a:p>
          <a:p>
            <a:r>
              <a:rPr lang="en-US" dirty="0" smtClean="0"/>
              <a:t>How do we know that we are not just another denomination?</a:t>
            </a:r>
          </a:p>
          <a:p>
            <a:r>
              <a:rPr lang="en-US" dirty="0" smtClean="0"/>
              <a:t>How do we know that we are following the true guidance from God’s word?</a:t>
            </a:r>
          </a:p>
          <a:p>
            <a:r>
              <a:rPr lang="en-US" dirty="0" smtClean="0"/>
              <a:t>This question is extremely important and needs to be answered.</a:t>
            </a:r>
          </a:p>
          <a:p>
            <a:r>
              <a:rPr lang="en-US" dirty="0" smtClean="0"/>
              <a:t>We will address this question based upon nature and what is natural.</a:t>
            </a:r>
          </a:p>
        </p:txBody>
      </p:sp>
    </p:spTree>
    <p:extLst>
      <p:ext uri="{BB962C8B-B14F-4D97-AF65-F5344CB8AC3E}">
        <p14:creationId xmlns:p14="http://schemas.microsoft.com/office/powerpoint/2010/main" val="36797347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lstStyle/>
          <a:p>
            <a:r>
              <a:rPr lang="en-US" dirty="0" smtClean="0"/>
              <a:t>On the third day of creation, God created plant life.</a:t>
            </a:r>
          </a:p>
          <a:p>
            <a:r>
              <a:rPr lang="en-US" dirty="0" smtClean="0"/>
              <a:t>Each plant had the capability of reproduction, but only after its kind.</a:t>
            </a:r>
          </a:p>
          <a:p>
            <a:r>
              <a:rPr lang="en-US" dirty="0" smtClean="0"/>
              <a:t>Thus corn does not produce tomatoes and sunflowers do not produce watermelons, etc.</a:t>
            </a:r>
          </a:p>
          <a:p>
            <a:r>
              <a:rPr lang="en-US" dirty="0" smtClean="0"/>
              <a:t>If we can understand nature only reproduces after its kind, we can understand that when we do things the way God specifies in His word, we are following after the kind of religion God wants.</a:t>
            </a:r>
          </a:p>
          <a:p>
            <a:r>
              <a:rPr lang="en-US" dirty="0" smtClean="0"/>
              <a:t>It should be that simple, but simplicity is never a quality men respect.</a:t>
            </a:r>
            <a:endParaRPr lang="en-US" dirty="0"/>
          </a:p>
        </p:txBody>
      </p:sp>
    </p:spTree>
    <p:extLst>
      <p:ext uri="{BB962C8B-B14F-4D97-AF65-F5344CB8AC3E}">
        <p14:creationId xmlns:p14="http://schemas.microsoft.com/office/powerpoint/2010/main" val="17727218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The Founder Of The Church</a:t>
            </a:r>
            <a:endParaRPr lang="en-US" dirty="0"/>
          </a:p>
        </p:txBody>
      </p:sp>
      <p:sp>
        <p:nvSpPr>
          <p:cNvPr id="3" name="Content Placeholder 2"/>
          <p:cNvSpPr>
            <a:spLocks noGrp="1"/>
          </p:cNvSpPr>
          <p:nvPr>
            <p:ph idx="1"/>
          </p:nvPr>
        </p:nvSpPr>
        <p:spPr>
          <a:xfrm>
            <a:off x="76200" y="990600"/>
            <a:ext cx="8991600" cy="5715000"/>
          </a:xfrm>
        </p:spPr>
        <p:txBody>
          <a:bodyPr/>
          <a:lstStyle/>
          <a:p>
            <a:r>
              <a:rPr lang="en-US" dirty="0" smtClean="0"/>
              <a:t>We have already established that Jesus is the founder of the true “church of Christ”.</a:t>
            </a:r>
          </a:p>
          <a:p>
            <a:r>
              <a:rPr lang="en-US" dirty="0" smtClean="0"/>
              <a:t>It belongs to Him.</a:t>
            </a:r>
          </a:p>
          <a:p>
            <a:r>
              <a:rPr lang="en-US" dirty="0" smtClean="0"/>
              <a:t>He is the head of the church (Ephesians 1:22-23).</a:t>
            </a:r>
          </a:p>
          <a:p>
            <a:r>
              <a:rPr lang="en-US" dirty="0" smtClean="0"/>
              <a:t>He built the church on His own foundation (Matthew 16:18).</a:t>
            </a:r>
          </a:p>
          <a:p>
            <a:r>
              <a:rPr lang="en-US" dirty="0" smtClean="0"/>
              <a:t>Jesus is the cornerstone (Ephesians 2:20-22).</a:t>
            </a:r>
          </a:p>
          <a:p>
            <a:r>
              <a:rPr lang="en-US" dirty="0" smtClean="0"/>
              <a:t>He purchased His church (Acts 20:28).</a:t>
            </a:r>
          </a:p>
          <a:p>
            <a:r>
              <a:rPr lang="en-US" dirty="0" smtClean="0"/>
              <a:t>He died for His church.</a:t>
            </a:r>
          </a:p>
          <a:p>
            <a:r>
              <a:rPr lang="en-US" dirty="0" smtClean="0"/>
              <a:t>This is all verified by Scripture.</a:t>
            </a:r>
            <a:endParaRPr lang="en-US" dirty="0"/>
          </a:p>
        </p:txBody>
      </p:sp>
    </p:spTree>
    <p:extLst>
      <p:ext uri="{BB962C8B-B14F-4D97-AF65-F5344CB8AC3E}">
        <p14:creationId xmlns:p14="http://schemas.microsoft.com/office/powerpoint/2010/main" val="9175756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a:bodyPr>
          <a:lstStyle/>
          <a:p>
            <a:r>
              <a:rPr lang="en-US" dirty="0" smtClean="0"/>
              <a:t>Every denomination has a different founder.</a:t>
            </a:r>
          </a:p>
          <a:p>
            <a:r>
              <a:rPr lang="en-US" dirty="0" smtClean="0"/>
              <a:t>Historical records show that each denomination was started by an individual who was not inspired by God.</a:t>
            </a:r>
          </a:p>
          <a:p>
            <a:r>
              <a:rPr lang="en-US" dirty="0" smtClean="0"/>
              <a:t>It is as simple as going to the internet and making a query as to who started each denomination.</a:t>
            </a:r>
          </a:p>
          <a:p>
            <a:r>
              <a:rPr lang="en-US" dirty="0" smtClean="0"/>
              <a:t>We will not take the time to list all of these as anything not recorded in the New Testament is the wrong religion.</a:t>
            </a:r>
          </a:p>
          <a:p>
            <a:r>
              <a:rPr lang="en-US" dirty="0" smtClean="0"/>
              <a:t>Not only have denominations been started by men and women through time, the time they started is also important.</a:t>
            </a:r>
            <a:endParaRPr lang="en-US" dirty="0"/>
          </a:p>
        </p:txBody>
      </p:sp>
    </p:spTree>
    <p:extLst>
      <p:ext uri="{BB962C8B-B14F-4D97-AF65-F5344CB8AC3E}">
        <p14:creationId xmlns:p14="http://schemas.microsoft.com/office/powerpoint/2010/main" val="34147911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14057"/>
          </a:xfrm>
        </p:spPr>
        <p:txBody>
          <a:bodyPr>
            <a:normAutofit fontScale="90000"/>
          </a:bodyPr>
          <a:lstStyle/>
          <a:p>
            <a:r>
              <a:rPr lang="en-US" dirty="0" smtClean="0"/>
              <a:t>When Was The Church Established?</a:t>
            </a:r>
            <a:endParaRPr lang="en-US" dirty="0"/>
          </a:p>
        </p:txBody>
      </p:sp>
      <p:sp>
        <p:nvSpPr>
          <p:cNvPr id="3" name="Content Placeholder 2"/>
          <p:cNvSpPr>
            <a:spLocks noGrp="1"/>
          </p:cNvSpPr>
          <p:nvPr>
            <p:ph idx="1"/>
          </p:nvPr>
        </p:nvSpPr>
        <p:spPr>
          <a:xfrm>
            <a:off x="76200" y="1066800"/>
            <a:ext cx="8991600" cy="5638800"/>
          </a:xfrm>
        </p:spPr>
        <p:txBody>
          <a:bodyPr>
            <a:normAutofit fontScale="92500" lnSpcReduction="20000"/>
          </a:bodyPr>
          <a:lstStyle/>
          <a:p>
            <a:r>
              <a:rPr lang="en-US" dirty="0" smtClean="0"/>
              <a:t>The church began in Acts 2 when the Holy Spirit came with power upon the apostles.</a:t>
            </a:r>
          </a:p>
          <a:p>
            <a:r>
              <a:rPr lang="en-US" dirty="0" smtClean="0"/>
              <a:t>Peter preached the first sermon, and we read that with many words he exhorted the listeners.</a:t>
            </a:r>
          </a:p>
          <a:p>
            <a:r>
              <a:rPr lang="en-US" dirty="0" smtClean="0"/>
              <a:t>And the Lord added to their number daily those who were being saved.</a:t>
            </a:r>
          </a:p>
          <a:p>
            <a:r>
              <a:rPr lang="en-US" dirty="0" smtClean="0"/>
              <a:t>About 3,000 that first day.</a:t>
            </a:r>
          </a:p>
          <a:p>
            <a:r>
              <a:rPr lang="en-US" dirty="0" smtClean="0"/>
              <a:t>After that, the church grew exceedingly.</a:t>
            </a:r>
          </a:p>
          <a:p>
            <a:r>
              <a:rPr lang="en-US" dirty="0" smtClean="0"/>
              <a:t>No denomination existed in the first century.</a:t>
            </a:r>
          </a:p>
          <a:p>
            <a:r>
              <a:rPr lang="en-US" dirty="0" smtClean="0"/>
              <a:t>Neither did they exist in the second, third, fourth, or fifth centuries.  </a:t>
            </a:r>
          </a:p>
          <a:p>
            <a:r>
              <a:rPr lang="en-US" dirty="0" smtClean="0"/>
              <a:t>The first one started in 606 A.D.</a:t>
            </a:r>
            <a:endParaRPr lang="en-US" dirty="0"/>
          </a:p>
        </p:txBody>
      </p:sp>
    </p:spTree>
    <p:extLst>
      <p:ext uri="{BB962C8B-B14F-4D97-AF65-F5344CB8AC3E}">
        <p14:creationId xmlns:p14="http://schemas.microsoft.com/office/powerpoint/2010/main" val="18523085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rmAutofit lnSpcReduction="10000"/>
          </a:bodyPr>
          <a:lstStyle/>
          <a:p>
            <a:r>
              <a:rPr lang="en-US" dirty="0" smtClean="0"/>
              <a:t>That first denomination had a division between 800 A.D. and 1054 A.D.</a:t>
            </a:r>
          </a:p>
          <a:p>
            <a:r>
              <a:rPr lang="en-US" dirty="0" smtClean="0"/>
              <a:t>The next denominations do not show up until around 1520 A.D (beginning with Lutheran).</a:t>
            </a:r>
          </a:p>
          <a:p>
            <a:r>
              <a:rPr lang="en-US" dirty="0" smtClean="0"/>
              <a:t>The majority of denominations have started in recent time; say the last 100 years.</a:t>
            </a:r>
          </a:p>
          <a:p>
            <a:r>
              <a:rPr lang="en-US" dirty="0" smtClean="0"/>
              <a:t>All of these were started because men were not satisfied to do things God’s way as revealed in the Bible.</a:t>
            </a:r>
          </a:p>
          <a:p>
            <a:r>
              <a:rPr lang="en-US" dirty="0" smtClean="0"/>
              <a:t>A lot of denominations have begun because men were not satisfied with any organized religion.</a:t>
            </a:r>
          </a:p>
          <a:p>
            <a:r>
              <a:rPr lang="en-US" dirty="0" smtClean="0"/>
              <a:t>They viewed the mainline churches as antiquated and seemingly obsolete.</a:t>
            </a:r>
          </a:p>
          <a:p>
            <a:pPr marL="0" indent="0">
              <a:buNone/>
            </a:pPr>
            <a:endParaRPr lang="en-US" dirty="0"/>
          </a:p>
        </p:txBody>
      </p:sp>
    </p:spTree>
    <p:extLst>
      <p:ext uri="{BB962C8B-B14F-4D97-AF65-F5344CB8AC3E}">
        <p14:creationId xmlns:p14="http://schemas.microsoft.com/office/powerpoint/2010/main" val="26689724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Where Was The Church Founded?</a:t>
            </a:r>
            <a:endParaRPr lang="en-US" dirty="0"/>
          </a:p>
        </p:txBody>
      </p:sp>
      <p:sp>
        <p:nvSpPr>
          <p:cNvPr id="3" name="Content Placeholder 2"/>
          <p:cNvSpPr>
            <a:spLocks noGrp="1"/>
          </p:cNvSpPr>
          <p:nvPr>
            <p:ph idx="1"/>
          </p:nvPr>
        </p:nvSpPr>
        <p:spPr>
          <a:xfrm>
            <a:off x="76200" y="762000"/>
            <a:ext cx="9067800" cy="5943600"/>
          </a:xfrm>
        </p:spPr>
        <p:txBody>
          <a:bodyPr>
            <a:normAutofit fontScale="92500" lnSpcReduction="10000"/>
          </a:bodyPr>
          <a:lstStyle/>
          <a:p>
            <a:r>
              <a:rPr lang="en-US" dirty="0" smtClean="0"/>
              <a:t>The events recorded in Acts 2 all take place in Jerusalem.</a:t>
            </a:r>
          </a:p>
          <a:p>
            <a:r>
              <a:rPr lang="en-US" dirty="0" smtClean="0"/>
              <a:t>This is where Jesus told His apostles to wait until the kingdom come with power (Acts 1:3-8).</a:t>
            </a:r>
          </a:p>
          <a:p>
            <a:r>
              <a:rPr lang="en-US" dirty="0" smtClean="0"/>
              <a:t>This is where Jesus said that these things would happen as written in the Law of Moses, and the Prophets, and the Psalms would be fulfilled” (Luke 24:44).</a:t>
            </a:r>
          </a:p>
          <a:p>
            <a:r>
              <a:rPr lang="en-US" dirty="0" smtClean="0"/>
              <a:t>Jesus said the church would begin in Jerusalem (Luke 24:47).</a:t>
            </a:r>
          </a:p>
          <a:p>
            <a:r>
              <a:rPr lang="en-US" dirty="0" smtClean="0"/>
              <a:t>No significant denomination ever started in Jerusalem.</a:t>
            </a:r>
          </a:p>
          <a:p>
            <a:r>
              <a:rPr lang="en-US" dirty="0" smtClean="0"/>
              <a:t>The church of Christ began in Jerusalem on the day of Pentecost fifty days after Jesus was crucified.</a:t>
            </a:r>
            <a:endParaRPr lang="en-US" dirty="0"/>
          </a:p>
        </p:txBody>
      </p:sp>
    </p:spTree>
    <p:extLst>
      <p:ext uri="{BB962C8B-B14F-4D97-AF65-F5344CB8AC3E}">
        <p14:creationId xmlns:p14="http://schemas.microsoft.com/office/powerpoint/2010/main" val="91054817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833</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Is The  Church Of Christ  A Denomination?</vt:lpstr>
      <vt:lpstr>Introduction</vt:lpstr>
      <vt:lpstr>PowerPoint Presentation</vt:lpstr>
      <vt:lpstr>PowerPoint Presentation</vt:lpstr>
      <vt:lpstr>The Founder Of The Church</vt:lpstr>
      <vt:lpstr>PowerPoint Presentation</vt:lpstr>
      <vt:lpstr>When Was The Church Established?</vt:lpstr>
      <vt:lpstr>PowerPoint Presentation</vt:lpstr>
      <vt:lpstr>Where Was The Church Founded?</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Church Of Christ  A Denomination?</dc:title>
  <dc:creator>Aarons</dc:creator>
  <cp:lastModifiedBy>Aarons</cp:lastModifiedBy>
  <cp:revision>14</cp:revision>
  <dcterms:created xsi:type="dcterms:W3CDTF">2016-09-04T01:04:31Z</dcterms:created>
  <dcterms:modified xsi:type="dcterms:W3CDTF">2016-09-05T02:46:22Z</dcterms:modified>
</cp:coreProperties>
</file>