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0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2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2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1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8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1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CA63-13A8-459C-B791-31DEA2C30C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6543-BCFF-48C0-BCC1-DE0268E4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24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56CF-E119-47B0-B3FD-4B6EAD313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7" y="256210"/>
            <a:ext cx="11873947" cy="3253753"/>
          </a:xfrm>
        </p:spPr>
        <p:txBody>
          <a:bodyPr>
            <a:normAutofit/>
          </a:bodyPr>
          <a:lstStyle/>
          <a:p>
            <a:r>
              <a:rPr lang="en-US" sz="11500" b="1" dirty="0">
                <a:solidFill>
                  <a:schemeClr val="bg1"/>
                </a:solidFill>
                <a:highlight>
                  <a:srgbClr val="FFFF00"/>
                </a:highlight>
              </a:rPr>
              <a:t>Keep God </a:t>
            </a:r>
            <a:br>
              <a:rPr lang="en-US" sz="11500" b="1" dirty="0">
                <a:solidFill>
                  <a:schemeClr val="bg1"/>
                </a:solidFill>
                <a:highlight>
                  <a:srgbClr val="FFFF00"/>
                </a:highlight>
              </a:rPr>
            </a:br>
            <a:r>
              <a:rPr lang="en-US" sz="11500" b="1" dirty="0">
                <a:solidFill>
                  <a:schemeClr val="bg1"/>
                </a:solidFill>
                <a:highlight>
                  <a:srgbClr val="FFFF00"/>
                </a:highlight>
              </a:rPr>
              <a:t>Close To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1722E-12F2-423E-B04B-A44615708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3602037"/>
            <a:ext cx="11873948" cy="2999753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>
                <a:solidFill>
                  <a:schemeClr val="bg1"/>
                </a:solidFill>
                <a:highlight>
                  <a:srgbClr val="00FFFF"/>
                </a:highlight>
              </a:rPr>
              <a:t>We must learn to let God be in control of our life.</a:t>
            </a:r>
          </a:p>
          <a:p>
            <a:r>
              <a:rPr lang="en-US" sz="5400" dirty="0">
                <a:solidFill>
                  <a:schemeClr val="bg1"/>
                </a:solidFill>
                <a:highlight>
                  <a:srgbClr val="00FF00"/>
                </a:highlight>
              </a:rPr>
              <a:t>Psalm 73:28 "But as for me, the </a:t>
            </a:r>
            <a:r>
              <a:rPr lang="en-US" sz="5400" b="1" u="sng" dirty="0">
                <a:solidFill>
                  <a:schemeClr val="bg1"/>
                </a:solidFill>
                <a:highlight>
                  <a:srgbClr val="00FF00"/>
                </a:highlight>
              </a:rPr>
              <a:t>nearness of God</a:t>
            </a:r>
            <a:r>
              <a:rPr lang="en-US" sz="5400" dirty="0">
                <a:solidFill>
                  <a:schemeClr val="bg1"/>
                </a:solidFill>
                <a:highlight>
                  <a:srgbClr val="00FF00"/>
                </a:highlight>
              </a:rPr>
              <a:t> is my good; I have made the Lord God my refuge, that I may tell of all Thy works".</a:t>
            </a:r>
          </a:p>
        </p:txBody>
      </p:sp>
    </p:spTree>
    <p:extLst>
      <p:ext uri="{BB962C8B-B14F-4D97-AF65-F5344CB8AC3E}">
        <p14:creationId xmlns:p14="http://schemas.microsoft.com/office/powerpoint/2010/main" val="131022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51603-65D1-421C-8776-0FCAEBBED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902"/>
            <a:ext cx="12037102" cy="6580682"/>
          </a:xfrm>
        </p:spPr>
        <p:txBody>
          <a:bodyPr>
            <a:normAutofit/>
          </a:bodyPr>
          <a:lstStyle/>
          <a:p>
            <a:r>
              <a:rPr lang="en-US" sz="4800" dirty="0"/>
              <a:t>But looking back upon our text: </a:t>
            </a:r>
          </a:p>
          <a:p>
            <a:r>
              <a:rPr lang="en-US" sz="4800" dirty="0"/>
              <a:t>Why would we not want to be near to God? </a:t>
            </a:r>
          </a:p>
          <a:p>
            <a:r>
              <a:rPr lang="en-US" sz="4800" dirty="0"/>
              <a:t>We have several quotations in scripture that we are to "draw near to God".</a:t>
            </a:r>
          </a:p>
          <a:p>
            <a:r>
              <a:rPr lang="en-US" sz="4800" dirty="0"/>
              <a:t>Hebrews 10:22, we are to </a:t>
            </a:r>
            <a:r>
              <a:rPr lang="en-US" sz="4800" dirty="0">
                <a:solidFill>
                  <a:srgbClr val="FFFF00"/>
                </a:solidFill>
              </a:rPr>
              <a:t>"draw near to God with a sincere heart in full assurance of faith..." </a:t>
            </a:r>
          </a:p>
          <a:p>
            <a:r>
              <a:rPr lang="en-US" sz="4800" dirty="0"/>
              <a:t>James 4:8 tells us to </a:t>
            </a:r>
            <a:r>
              <a:rPr lang="en-US" sz="4800" dirty="0">
                <a:solidFill>
                  <a:srgbClr val="FFFF00"/>
                </a:solidFill>
              </a:rPr>
              <a:t>"draw near to God, and He will draw nigh unto you..." </a:t>
            </a:r>
          </a:p>
        </p:txBody>
      </p:sp>
    </p:spTree>
    <p:extLst>
      <p:ext uri="{BB962C8B-B14F-4D97-AF65-F5344CB8AC3E}">
        <p14:creationId xmlns:p14="http://schemas.microsoft.com/office/powerpoint/2010/main" val="219736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8FB18-5D8D-4DB3-9914-28EAD0F66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11" y="134911"/>
            <a:ext cx="11872210" cy="6520722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There are several Psalms that speak of the nearness of God, and the blessings of being in the presence of God. </a:t>
            </a:r>
          </a:p>
          <a:p>
            <a:r>
              <a:rPr lang="en-US" sz="4400" dirty="0"/>
              <a:t>We must realize that "He is in our midst" every time we come together as a church, and He is near wherever we are. </a:t>
            </a:r>
          </a:p>
          <a:p>
            <a:r>
              <a:rPr lang="en-US" sz="4400" dirty="0"/>
              <a:t>God’s commands are near and not far off (Deuteronomy 30:11).</a:t>
            </a:r>
          </a:p>
          <a:p>
            <a:r>
              <a:rPr lang="en-US" sz="4400" dirty="0"/>
              <a:t>If we will seek FIRST God and His righteousness (commandments), God will take care of us (Matthew 6:33).</a:t>
            </a:r>
          </a:p>
        </p:txBody>
      </p:sp>
    </p:spTree>
    <p:extLst>
      <p:ext uri="{BB962C8B-B14F-4D97-AF65-F5344CB8AC3E}">
        <p14:creationId xmlns:p14="http://schemas.microsoft.com/office/powerpoint/2010/main" val="323468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AA9C7-00F9-4D15-817F-A6279BB5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9882"/>
            <a:ext cx="12022111" cy="6415790"/>
          </a:xfrm>
        </p:spPr>
        <p:txBody>
          <a:bodyPr/>
          <a:lstStyle/>
          <a:p>
            <a:r>
              <a:rPr lang="en-US" sz="4800" dirty="0"/>
              <a:t>No one can escape from God (Psalm 139). </a:t>
            </a:r>
          </a:p>
          <a:p>
            <a:r>
              <a:rPr lang="en-US" sz="4800" dirty="0"/>
              <a:t>And why would we not want God near? </a:t>
            </a:r>
          </a:p>
          <a:p>
            <a:r>
              <a:rPr lang="en-US" sz="4800" dirty="0"/>
              <a:t>Well, one obvious reason is because He would see our sins as we commit them. </a:t>
            </a:r>
          </a:p>
          <a:p>
            <a:r>
              <a:rPr lang="en-US" sz="4800" dirty="0"/>
              <a:t>That is why John speaks of men loving the darkness so they could do their evil deeds in stealth, (John 3:19-20) but all are just fooling themselves to think that God does not see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4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6E92-5DDF-4A06-848E-493CA18D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11" y="179882"/>
            <a:ext cx="11902191" cy="6505731"/>
          </a:xfrm>
        </p:spPr>
        <p:txBody>
          <a:bodyPr>
            <a:normAutofit/>
          </a:bodyPr>
          <a:lstStyle/>
          <a:p>
            <a:r>
              <a:rPr lang="en-US" sz="4800" dirty="0"/>
              <a:t>If God is to be our refuge, it is wise to keep Him near us. </a:t>
            </a:r>
          </a:p>
          <a:p>
            <a:r>
              <a:rPr lang="en-US" sz="4800" dirty="0"/>
              <a:t>If your refuge, castle, security blanket is not in the immediate vicinity, what good is it? </a:t>
            </a:r>
          </a:p>
          <a:p>
            <a:r>
              <a:rPr lang="en-US" sz="4800" dirty="0"/>
              <a:t>With God near to us, we are reminded of the necessity to be on our best behavior. </a:t>
            </a:r>
          </a:p>
          <a:p>
            <a:r>
              <a:rPr lang="en-US" sz="4800" dirty="0"/>
              <a:t>It is usually when we forget God is near that we become naughty and do things we should not do. </a:t>
            </a:r>
          </a:p>
        </p:txBody>
      </p:sp>
    </p:spTree>
    <p:extLst>
      <p:ext uri="{BB962C8B-B14F-4D97-AF65-F5344CB8AC3E}">
        <p14:creationId xmlns:p14="http://schemas.microsoft.com/office/powerpoint/2010/main" val="1113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659C-EC1D-4D03-8739-B701153CA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164892"/>
            <a:ext cx="11872210" cy="646076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We also need to keep God in our minds and remember His strength to protect our souls. </a:t>
            </a:r>
          </a:p>
          <a:p>
            <a:r>
              <a:rPr lang="en-US" sz="4400" dirty="0"/>
              <a:t>God may choose not to stop a speeding bullet, but He will stop Satan from taking your soul. </a:t>
            </a:r>
          </a:p>
          <a:p>
            <a:r>
              <a:rPr lang="en-US" sz="4400" dirty="0"/>
              <a:t>As long as we are near to God, we are under His protection. </a:t>
            </a:r>
          </a:p>
          <a:p>
            <a:r>
              <a:rPr lang="en-US" sz="4400" dirty="0"/>
              <a:t>With God near us, we feel obligated to make Him proud of us, and we hope He pays attention (which He does) and offers us a final eternal reward.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3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A276-AE79-4019-BAF0-371C0150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149902"/>
            <a:ext cx="11902190" cy="6505731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Think of all the words used to describe the attributes of God and what He does for us. </a:t>
            </a:r>
          </a:p>
          <a:p>
            <a:r>
              <a:rPr lang="en-US" sz="4800" dirty="0"/>
              <a:t>Just some of the words are: Stronghold: Fortress; Shield; Deliverer; Rock; A very present help in time of trouble; Redeemer; Refuge; Strength; and Salvation.</a:t>
            </a:r>
          </a:p>
          <a:p>
            <a:r>
              <a:rPr lang="en-US" sz="4800" dirty="0"/>
              <a:t>And yes, there are many more descriptions of God that speak of His care and protection. </a:t>
            </a:r>
          </a:p>
          <a:p>
            <a:r>
              <a:rPr lang="en-US" sz="4800" dirty="0"/>
              <a:t>Who would not want to be near a God like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6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BDE4-65F1-47A8-B0E9-EF2AEBA96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3" y="554636"/>
            <a:ext cx="11707318" cy="6011056"/>
          </a:xfrm>
        </p:spPr>
        <p:txBody>
          <a:bodyPr/>
          <a:lstStyle/>
          <a:p>
            <a:r>
              <a:rPr lang="en-US" sz="4800" dirty="0"/>
              <a:t>Another thing we should consider:</a:t>
            </a:r>
          </a:p>
          <a:p>
            <a:r>
              <a:rPr lang="en-US" sz="4800" dirty="0"/>
              <a:t>With such confidence, and the joy that accompanies this feeling, why are we not telling others about it? </a:t>
            </a:r>
          </a:p>
          <a:p>
            <a:r>
              <a:rPr lang="en-US" sz="4800" dirty="0"/>
              <a:t>If we really feel blessed, and we really know that God wants us to share the message of salvation with others, why would we withhold such glad tidings from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5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5FDDD-209C-4F81-92BC-91E7457C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1" y="194872"/>
            <a:ext cx="11842229" cy="646076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We read many times in the scriptures that some people did not want to hear from God of from His prophets. </a:t>
            </a:r>
          </a:p>
          <a:p>
            <a:r>
              <a:rPr lang="en-US" sz="4400" dirty="0"/>
              <a:t>The main reason is because they dwelt in the stubbornness of their own heart. </a:t>
            </a:r>
          </a:p>
          <a:p>
            <a:r>
              <a:rPr lang="en-US" sz="4400" dirty="0"/>
              <a:t>In other words, they did exactly what they wanted to do, and they did not want to be controlled by God or anyone else. </a:t>
            </a:r>
          </a:p>
          <a:p>
            <a:r>
              <a:rPr lang="en-US" sz="4400" dirty="0"/>
              <a:t>We read several times in Scripture that the people were stubborn in the hearts and would not listen to God so as to be saved.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7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33B3C-D123-4191-A068-760DCEF1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64892"/>
            <a:ext cx="11902190" cy="6520721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There is nothing new under the sun, and that attitude exists today in the hearts of many. </a:t>
            </a:r>
          </a:p>
          <a:p>
            <a:r>
              <a:rPr lang="en-US" sz="4400" dirty="0"/>
              <a:t>We may not persuade men or women to turn to the Lord, but we should be able to express our own faith. </a:t>
            </a:r>
          </a:p>
          <a:p>
            <a:r>
              <a:rPr lang="en-US" sz="4400" dirty="0"/>
              <a:t>We should have no problem telling our brethren what the Lord has done for us. </a:t>
            </a:r>
          </a:p>
          <a:p>
            <a:r>
              <a:rPr lang="en-US" sz="4400" dirty="0"/>
              <a:t>Psalm 22:22  “</a:t>
            </a:r>
            <a:r>
              <a:rPr lang="en-US" sz="4400" dirty="0">
                <a:solidFill>
                  <a:srgbClr val="FFFF00"/>
                </a:solidFill>
              </a:rPr>
              <a:t>I will declare thy name unto my brethren: in the midst of the congregation will I praise thee”.</a:t>
            </a:r>
          </a:p>
          <a:p>
            <a:r>
              <a:rPr lang="en-US" sz="4400" dirty="0"/>
              <a:t>Such should prepare us to tell our friends who are not Christians what the benefits are of serving the Lord God of heaven. </a:t>
            </a:r>
          </a:p>
        </p:txBody>
      </p:sp>
    </p:spTree>
    <p:extLst>
      <p:ext uri="{BB962C8B-B14F-4D97-AF65-F5344CB8AC3E}">
        <p14:creationId xmlns:p14="http://schemas.microsoft.com/office/powerpoint/2010/main" val="306286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AB2E-3D28-46A8-99C1-B41257C1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2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7CA6A-0136-4C3D-83C4-3CC73F848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74164"/>
            <a:ext cx="11992131" cy="5428573"/>
          </a:xfrm>
        </p:spPr>
        <p:txBody>
          <a:bodyPr/>
          <a:lstStyle/>
          <a:p>
            <a:r>
              <a:rPr lang="en-US" sz="3600" dirty="0"/>
              <a:t>We should be looking towards our reward, and be willing to warn those who are lost of the eternal consequence of not serving God. </a:t>
            </a:r>
          </a:p>
          <a:p>
            <a:r>
              <a:rPr lang="en-US" sz="3600" dirty="0"/>
              <a:t>Sadly many in our society do not recognize even the existence of God, and those that do, choose not to honor Him as we read in Romans 1:21. </a:t>
            </a:r>
          </a:p>
          <a:p>
            <a:r>
              <a:rPr lang="en-US" sz="3600" dirty="0"/>
              <a:t>May we all have an appreciation of the presence of God; determine to keep Him near our hearts and minds; rely upon Him as a protector; and tell others about how great and awesome our God really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1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CDF4-65FD-4171-886F-C3463EF7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65915"/>
            <a:ext cx="10515600" cy="117826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6DAC-5B5C-4FF6-A2A7-7422D355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391478"/>
            <a:ext cx="11913704" cy="530086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Do we really, really have the confidence to utter such words today? </a:t>
            </a:r>
          </a:p>
          <a:p>
            <a:r>
              <a:rPr lang="en-US" sz="4400" dirty="0"/>
              <a:t>Am I as near to God as I should be?</a:t>
            </a:r>
          </a:p>
          <a:p>
            <a:r>
              <a:rPr lang="en-US" sz="4400" dirty="0"/>
              <a:t>We all need to be able to answer this simple question in the affirmative.</a:t>
            </a:r>
          </a:p>
          <a:p>
            <a:r>
              <a:rPr lang="en-US" sz="4400" dirty="0"/>
              <a:t>Here is the key:</a:t>
            </a:r>
          </a:p>
          <a:p>
            <a:r>
              <a:rPr lang="en-US" sz="4400" dirty="0">
                <a:solidFill>
                  <a:srgbClr val="FFC000"/>
                </a:solidFill>
              </a:rPr>
              <a:t>We cannot keep God close to us unless we are working to keep close to God.</a:t>
            </a:r>
          </a:p>
        </p:txBody>
      </p:sp>
    </p:spTree>
    <p:extLst>
      <p:ext uri="{BB962C8B-B14F-4D97-AF65-F5344CB8AC3E}">
        <p14:creationId xmlns:p14="http://schemas.microsoft.com/office/powerpoint/2010/main" val="329373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DA3F3-AD7F-4B68-B50A-D9655276E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94872"/>
            <a:ext cx="11992131" cy="6475751"/>
          </a:xfrm>
        </p:spPr>
        <p:txBody>
          <a:bodyPr/>
          <a:lstStyle/>
          <a:p>
            <a:r>
              <a:rPr lang="en-US" sz="4800" dirty="0"/>
              <a:t>Often times, we read or hear of people confidently asserting that they are in control of their own life.</a:t>
            </a:r>
          </a:p>
          <a:p>
            <a:r>
              <a:rPr lang="en-US" sz="4800" dirty="0"/>
              <a:t>Most people claim that they are, but in reality they are not in control.</a:t>
            </a:r>
          </a:p>
          <a:p>
            <a:r>
              <a:rPr lang="en-US" sz="4800" dirty="0"/>
              <a:t>There are many factors to determine if you are in control or someone else. </a:t>
            </a:r>
          </a:p>
          <a:p>
            <a:r>
              <a:rPr lang="en-US" sz="4800" dirty="0"/>
              <a:t>Some might say that there are in control of other lives; In some respects, that is very true.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3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9AC5-E4E0-4539-9A13-44DFA6A5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4892"/>
            <a:ext cx="12052092" cy="6550701"/>
          </a:xfrm>
        </p:spPr>
        <p:txBody>
          <a:bodyPr>
            <a:normAutofit/>
          </a:bodyPr>
          <a:lstStyle/>
          <a:p>
            <a:r>
              <a:rPr lang="en-US" sz="5400" dirty="0"/>
              <a:t>We are responsible for our own actions and thoughts.</a:t>
            </a:r>
          </a:p>
          <a:p>
            <a:r>
              <a:rPr lang="en-US" sz="5400" dirty="0"/>
              <a:t>We are accountable to God for the rules He has given us to live by.</a:t>
            </a:r>
          </a:p>
          <a:p>
            <a:r>
              <a:rPr lang="en-US" sz="5400" dirty="0"/>
              <a:t>If we care about our soul, we will learn those rules and abide by them.</a:t>
            </a:r>
          </a:p>
          <a:p>
            <a:r>
              <a:rPr lang="en-US" sz="5400" dirty="0"/>
              <a:t>If we do not care about our soul, we will do what we want.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2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52895-6F6E-431E-BFC7-1C0B0275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149902"/>
            <a:ext cx="11857220" cy="6475750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Sometimes we voluntarily allow others to control our lives.</a:t>
            </a:r>
          </a:p>
          <a:p>
            <a:r>
              <a:rPr lang="en-US" sz="5400" dirty="0"/>
              <a:t>Perhaps we have others control our lives because of something we did.</a:t>
            </a:r>
          </a:p>
          <a:p>
            <a:r>
              <a:rPr lang="en-US" sz="5400" dirty="0"/>
              <a:t>Sometimes we have no choice in the matter.</a:t>
            </a:r>
          </a:p>
          <a:p>
            <a:r>
              <a:rPr lang="en-US" sz="5400" dirty="0"/>
              <a:t>Yet we learn quickly that we either comply with the rules or we get punished.</a:t>
            </a:r>
          </a:p>
        </p:txBody>
      </p:sp>
    </p:spTree>
    <p:extLst>
      <p:ext uri="{BB962C8B-B14F-4D97-AF65-F5344CB8AC3E}">
        <p14:creationId xmlns:p14="http://schemas.microsoft.com/office/powerpoint/2010/main" val="374981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3BA65-A685-4998-B949-C19C49CE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149902"/>
            <a:ext cx="11902190" cy="6550701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When you agree to work for a business, you are going to allow the boss or supervisor to direct your actions and what you do.</a:t>
            </a:r>
          </a:p>
          <a:p>
            <a:r>
              <a:rPr lang="en-US" sz="4800" dirty="0"/>
              <a:t>You will also learn that if you refuse to follow the orders or commands, you could lose your job.</a:t>
            </a:r>
          </a:p>
          <a:p>
            <a:r>
              <a:rPr lang="en-US" sz="4800" dirty="0"/>
              <a:t>Then you will seek employment elsewhere where the same scenario will be in place.</a:t>
            </a:r>
          </a:p>
          <a:p>
            <a:r>
              <a:rPr lang="en-US" sz="4800" dirty="0"/>
              <a:t>Either follow the rules, guidelines or instructions; or lose your job.</a:t>
            </a:r>
          </a:p>
        </p:txBody>
      </p:sp>
    </p:spTree>
    <p:extLst>
      <p:ext uri="{BB962C8B-B14F-4D97-AF65-F5344CB8AC3E}">
        <p14:creationId xmlns:p14="http://schemas.microsoft.com/office/powerpoint/2010/main" val="345314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2E693-AA99-47BC-85EC-2B798EF0A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64892"/>
            <a:ext cx="11872210" cy="6460760"/>
          </a:xfrm>
        </p:spPr>
        <p:txBody>
          <a:bodyPr>
            <a:normAutofit/>
          </a:bodyPr>
          <a:lstStyle/>
          <a:p>
            <a:r>
              <a:rPr lang="en-US" sz="4800" dirty="0"/>
              <a:t>This we learn in the home from a young age.</a:t>
            </a:r>
          </a:p>
          <a:p>
            <a:r>
              <a:rPr lang="en-US" sz="4800" dirty="0"/>
              <a:t>Our parents are charged with the responsibility to train up in the nurture and admonition of the Lord (Ephesians 6:4).</a:t>
            </a:r>
          </a:p>
          <a:p>
            <a:r>
              <a:rPr lang="en-US" sz="4800" dirty="0"/>
              <a:t>They train us and if we do not comply, we might get punished.</a:t>
            </a:r>
          </a:p>
          <a:p>
            <a:r>
              <a:rPr lang="en-US" sz="4800" dirty="0"/>
              <a:t>Sadly, many parents today do not train their children in the ways of the Lord, and our society demonstrates such.</a:t>
            </a:r>
          </a:p>
        </p:txBody>
      </p:sp>
    </p:spTree>
    <p:extLst>
      <p:ext uri="{BB962C8B-B14F-4D97-AF65-F5344CB8AC3E}">
        <p14:creationId xmlns:p14="http://schemas.microsoft.com/office/powerpoint/2010/main" val="62677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AF36-3D9E-4F4B-AF5A-DE20518C5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34911"/>
            <a:ext cx="11902190" cy="6565692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 lot of people have attitude and anger and intolerance issues.</a:t>
            </a:r>
          </a:p>
          <a:p>
            <a:r>
              <a:rPr lang="en-US" sz="4000" dirty="0"/>
              <a:t>For these, they allow others to get under their skin and irritate them so much that they might actually hurt someone else.</a:t>
            </a:r>
          </a:p>
          <a:p>
            <a:r>
              <a:rPr lang="en-US" sz="4000" dirty="0"/>
              <a:t>Road rage is a term that has developed in the last 20 or so years.</a:t>
            </a:r>
          </a:p>
          <a:p>
            <a:r>
              <a:rPr lang="en-US" sz="4000" dirty="0"/>
              <a:t>You look at someone, and they might pound you or shoot you.</a:t>
            </a:r>
          </a:p>
          <a:p>
            <a:r>
              <a:rPr lang="en-US" sz="4000" dirty="0"/>
              <a:t>It is our fear of these people that we have given them control over our lives because we live in fear.</a:t>
            </a:r>
          </a:p>
        </p:txBody>
      </p:sp>
    </p:spTree>
    <p:extLst>
      <p:ext uri="{BB962C8B-B14F-4D97-AF65-F5344CB8AC3E}">
        <p14:creationId xmlns:p14="http://schemas.microsoft.com/office/powerpoint/2010/main" val="59154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1D0AB-8527-4E65-8E73-F8524BC3F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1" y="164892"/>
            <a:ext cx="11842229" cy="652072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Now, as Christians, we view control differently than the world does. </a:t>
            </a:r>
          </a:p>
          <a:p>
            <a:r>
              <a:rPr lang="en-US" sz="4400" dirty="0"/>
              <a:t>We are spiritually minded and realize that our God must be in control of our lives. </a:t>
            </a:r>
          </a:p>
          <a:p>
            <a:r>
              <a:rPr lang="en-US" sz="4400" dirty="0"/>
              <a:t>God has always been upset with people who would not follow the direction He has set for them. </a:t>
            </a:r>
          </a:p>
          <a:p>
            <a:r>
              <a:rPr lang="en-US" sz="4400" dirty="0"/>
              <a:t>We have a book full of examples of people who would not listen to God or be controlled by God. </a:t>
            </a:r>
          </a:p>
          <a:p>
            <a:r>
              <a:rPr lang="en-US" sz="4400" dirty="0"/>
              <a:t>It is called the Bible.</a:t>
            </a:r>
          </a:p>
        </p:txBody>
      </p:sp>
    </p:spTree>
    <p:extLst>
      <p:ext uri="{BB962C8B-B14F-4D97-AF65-F5344CB8AC3E}">
        <p14:creationId xmlns:p14="http://schemas.microsoft.com/office/powerpoint/2010/main" val="181752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1447</Words>
  <Application>Microsoft Office PowerPoint</Application>
  <PresentationFormat>Widescreen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Keep God  Close To You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God  Close To You</dc:title>
  <dc:creator>cwser</dc:creator>
  <cp:lastModifiedBy>cwser</cp:lastModifiedBy>
  <cp:revision>11</cp:revision>
  <dcterms:created xsi:type="dcterms:W3CDTF">2022-11-02T03:09:49Z</dcterms:created>
  <dcterms:modified xsi:type="dcterms:W3CDTF">2022-11-02T04:24:25Z</dcterms:modified>
</cp:coreProperties>
</file>