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51" autoAdjust="0"/>
  </p:normalViewPr>
  <p:slideViewPr>
    <p:cSldViewPr>
      <p:cViewPr varScale="1">
        <p:scale>
          <a:sx n="84" d="100"/>
          <a:sy n="84" d="100"/>
        </p:scale>
        <p:origin x="-7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10646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364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12365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2538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08969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49196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687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78294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0312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8470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32359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>
                <a:alpha val="66000"/>
              </a:srgbClr>
            </a:gs>
            <a:gs pos="45000">
              <a:srgbClr val="E6D78A"/>
            </a:gs>
            <a:gs pos="77000">
              <a:srgbClr val="C7AC4C">
                <a:alpha val="32000"/>
              </a:srgbClr>
            </a:gs>
            <a:gs pos="100000">
              <a:srgbClr val="E6DCAC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8C5D8-2F3C-476C-8CB2-36752B6285B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FBD76-108C-439A-953D-D01BF8372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6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Autofit/>
          </a:bodyPr>
          <a:lstStyle/>
          <a:p>
            <a:r>
              <a:rPr lang="en-US" sz="7200" dirty="0" smtClean="0"/>
              <a:t>KNOWING THE BIBLE FROM COVER TO COVER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quest to find a preacher: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Who knows his Bible.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951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he said, "Fling her down again – seventy times seven." </a:t>
            </a:r>
          </a:p>
          <a:p>
            <a:r>
              <a:rPr lang="en-US" dirty="0" smtClean="0"/>
              <a:t>So they flung her down seventy times seven, </a:t>
            </a:r>
          </a:p>
          <a:p>
            <a:r>
              <a:rPr lang="en-US" dirty="0" smtClean="0"/>
              <a:t>and of the fragments they picked up twelve baskets. </a:t>
            </a:r>
          </a:p>
          <a:p>
            <a:r>
              <a:rPr lang="en-US" dirty="0" smtClean="0"/>
              <a:t>Now in the judgment whose wife is she going to be?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401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Board members smiled at one another and dismissed Sam. </a:t>
            </a:r>
          </a:p>
          <a:p>
            <a:r>
              <a:rPr lang="en-US" dirty="0" smtClean="0"/>
              <a:t>The time had come to cast their votes for the best candidate for pastor of the church. </a:t>
            </a:r>
          </a:p>
          <a:p>
            <a:r>
              <a:rPr lang="en-US" dirty="0" smtClean="0"/>
              <a:t>They reflected on each individual they had interviewed. </a:t>
            </a:r>
          </a:p>
          <a:p>
            <a:r>
              <a:rPr lang="en-US" dirty="0" smtClean="0"/>
              <a:t>When the votes were tallied it was unanimous.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504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was the new preacher. </a:t>
            </a:r>
          </a:p>
          <a:p>
            <a:r>
              <a:rPr lang="en-US" dirty="0" smtClean="0"/>
              <a:t>All agreed that he would be an outstanding pastor for their church.</a:t>
            </a:r>
          </a:p>
          <a:p>
            <a:r>
              <a:rPr lang="en-US" dirty="0" smtClean="0"/>
              <a:t> He met all their qualifications, and, most important, </a:t>
            </a:r>
          </a:p>
          <a:p>
            <a:r>
              <a:rPr lang="en-US" dirty="0" smtClean="0"/>
              <a:t>he "knew his Bible from cover to cover"!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8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Story.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story has been around for many years.</a:t>
            </a:r>
          </a:p>
          <a:p>
            <a:r>
              <a:rPr lang="en-US" dirty="0" smtClean="0"/>
              <a:t>There are variations of the story, but you get the idea. </a:t>
            </a:r>
          </a:p>
          <a:p>
            <a:r>
              <a:rPr lang="en-US" dirty="0" smtClean="0"/>
              <a:t>Sam mixed some of the bible stories together.</a:t>
            </a:r>
          </a:p>
          <a:p>
            <a:r>
              <a:rPr lang="en-US" dirty="0" smtClean="0"/>
              <a:t>Some stories are presented as coming from children.</a:t>
            </a:r>
          </a:p>
          <a:p>
            <a:r>
              <a:rPr lang="en-US" dirty="0" smtClean="0"/>
              <a:t>They are cute stories</a:t>
            </a:r>
          </a:p>
        </p:txBody>
      </p:sp>
    </p:spTree>
    <p:extLst>
      <p:ext uri="{BB962C8B-B14F-4D97-AF65-F5344CB8AC3E}">
        <p14:creationId xmlns:p14="http://schemas.microsoft.com/office/powerpoint/2010/main" val="26000119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sad part is that the committee knew so little of their Bibles </a:t>
            </a:r>
          </a:p>
          <a:p>
            <a:r>
              <a:rPr lang="en-US" dirty="0" smtClean="0"/>
              <a:t>A</a:t>
            </a:r>
            <a:r>
              <a:rPr lang="en-US" dirty="0" smtClean="0"/>
              <a:t>nd now they rejoice because they have a preacher that knows the Bible from cover to cover.</a:t>
            </a:r>
          </a:p>
          <a:p>
            <a:r>
              <a:rPr lang="en-US" dirty="0" smtClean="0"/>
              <a:t>Now if you think this story is outrageous, think again.</a:t>
            </a:r>
          </a:p>
          <a:p>
            <a:r>
              <a:rPr lang="en-US" dirty="0" smtClean="0"/>
              <a:t>This has actually happened in some places.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429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people reject the Bible, but feel that their preacher should know their Bible.</a:t>
            </a:r>
          </a:p>
          <a:p>
            <a:r>
              <a:rPr lang="en-US" dirty="0" smtClean="0"/>
              <a:t>Many members are happier when they know their preacher knows his Bible.</a:t>
            </a:r>
          </a:p>
          <a:p>
            <a:r>
              <a:rPr lang="en-US" dirty="0" smtClean="0"/>
              <a:t>That is one reason many of these groups call the preacher their pastor.</a:t>
            </a:r>
          </a:p>
          <a:p>
            <a:r>
              <a:rPr lang="en-US" dirty="0" smtClean="0"/>
              <a:t>He is the one to lead the flock, and he needs to know the instructions so he can teach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78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know your Bible?</a:t>
            </a:r>
          </a:p>
          <a:p>
            <a:r>
              <a:rPr lang="en-US" dirty="0" smtClean="0"/>
              <a:t>Do you know what each book is about?</a:t>
            </a:r>
          </a:p>
          <a:p>
            <a:r>
              <a:rPr lang="en-US" dirty="0" smtClean="0"/>
              <a:t>Do you know where the OT ends and the NT begins?</a:t>
            </a:r>
          </a:p>
          <a:p>
            <a:r>
              <a:rPr lang="en-US" dirty="0" smtClean="0"/>
              <a:t>What is your favorite story?</a:t>
            </a:r>
          </a:p>
          <a:p>
            <a:r>
              <a:rPr lang="en-US" dirty="0" smtClean="0"/>
              <a:t>What is your favorite verse?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379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study your Bible?</a:t>
            </a:r>
          </a:p>
          <a:p>
            <a:r>
              <a:rPr lang="en-US" dirty="0" smtClean="0"/>
              <a:t>Do you know it well enough to tell someone what it is about?</a:t>
            </a:r>
          </a:p>
          <a:p>
            <a:r>
              <a:rPr lang="en-US" dirty="0" smtClean="0"/>
              <a:t>Or do you go see the movie rather than read the book.</a:t>
            </a:r>
          </a:p>
          <a:p>
            <a:r>
              <a:rPr lang="en-US" dirty="0" smtClean="0"/>
              <a:t>That can get you into trouble.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164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Hosea 4:6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onstantia" panose="02030602050306030303" pitchFamily="18" charset="0"/>
              </a:rPr>
              <a:t>“My people are destroyed for lack of knowledge.  Because you have rejected knowledge, I also will reject you from being My priest.  Since you have forgotten the law of your God, I also will forget your children”.</a:t>
            </a:r>
            <a:endParaRPr lang="en-US" sz="4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673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may be humorous to a point.</a:t>
            </a:r>
          </a:p>
          <a:p>
            <a:r>
              <a:rPr lang="en-US" dirty="0" smtClean="0"/>
              <a:t>It is really a sad commentary upon people.</a:t>
            </a:r>
          </a:p>
          <a:p>
            <a:r>
              <a:rPr lang="en-US" dirty="0" smtClean="0"/>
              <a:t>The knowledge of God is the greatest treasure known to man,</a:t>
            </a:r>
          </a:p>
          <a:p>
            <a:r>
              <a:rPr lang="en-US" dirty="0" smtClean="0"/>
              <a:t>And so few seek such knowledge.</a:t>
            </a:r>
          </a:p>
          <a:p>
            <a:r>
              <a:rPr lang="en-US" dirty="0" smtClean="0"/>
              <a:t>2 Peter 3:18 “But grow in the grace and knowledge of our Lord and Savior Jesus Christ…”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561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Once </a:t>
            </a:r>
            <a:r>
              <a:rPr lang="en-US" dirty="0"/>
              <a:t>upon a time there was a church without a pastor.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Here I appropriate the use of the word "pastor" as it is used in most denominational churches, not as it is used in the New Testament.)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Board of the church had interviewed several prospective ministers, but so far none were to their liking.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were too bold, some were too quiet, some were too harsh, some were too flashy, and some, they thought, were just not pretty enough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23096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last prospect stood before the Board. We will call him Sam. </a:t>
            </a:r>
          </a:p>
          <a:p>
            <a:r>
              <a:rPr lang="en-US" dirty="0" smtClean="0"/>
              <a:t>One of the Board members asked Sam if he knew his Bible. </a:t>
            </a:r>
          </a:p>
          <a:p>
            <a:r>
              <a:rPr lang="en-US" dirty="0" smtClean="0"/>
              <a:t>Sam replied, "I sure do – I know my Bible from cover to cover, </a:t>
            </a:r>
          </a:p>
          <a:p>
            <a:r>
              <a:rPr lang="en-US" dirty="0" smtClean="0"/>
              <a:t>from Generations to Revolutions." </a:t>
            </a:r>
          </a:p>
          <a:p>
            <a:r>
              <a:rPr lang="en-US" dirty="0" smtClean="0"/>
              <a:t>When someone asked him which part of the Bible he liked best, </a:t>
            </a:r>
          </a:p>
          <a:p>
            <a:r>
              <a:rPr lang="en-US" dirty="0" smtClean="0"/>
              <a:t>Sam answered, "The Book of Parables."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46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Board members exchanged glances, then one of them asked Sam which parable he liked best. </a:t>
            </a:r>
          </a:p>
          <a:p>
            <a:r>
              <a:rPr lang="en-US" dirty="0" smtClean="0"/>
              <a:t>Sam replied, "I like the parable of the Good Samaritan best." </a:t>
            </a:r>
          </a:p>
          <a:p>
            <a:r>
              <a:rPr lang="en-US" dirty="0" smtClean="0"/>
              <a:t>The Board asked Sam if he would tell the story of the Good Samaritan, </a:t>
            </a:r>
          </a:p>
          <a:p>
            <a:r>
              <a:rPr lang="en-US" dirty="0" smtClean="0"/>
              <a:t>and here is the way Sam told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689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man was going down from Jerusalem to Jericho when he fell among thieves, </a:t>
            </a:r>
          </a:p>
          <a:p>
            <a:r>
              <a:rPr lang="en-US" dirty="0" smtClean="0"/>
              <a:t>and thorns grew up and choked the man.</a:t>
            </a:r>
          </a:p>
          <a:p>
            <a:r>
              <a:rPr lang="en-US" dirty="0" smtClean="0"/>
              <a:t>He didn't have any money and the Queen of Sheba came along and gave him a thousand talents and a hundred changes of raiment.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234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got in a chariot and rode furiously along, </a:t>
            </a:r>
          </a:p>
          <a:p>
            <a:r>
              <a:rPr lang="en-US" dirty="0" smtClean="0"/>
              <a:t>and as he rode his hair got caught on the limb of a tree </a:t>
            </a:r>
          </a:p>
          <a:p>
            <a:r>
              <a:rPr lang="en-US" dirty="0" smtClean="0"/>
              <a:t>and he hung there many days, </a:t>
            </a:r>
          </a:p>
          <a:p>
            <a:r>
              <a:rPr lang="en-US" dirty="0" smtClean="0"/>
              <a:t>and the ravens brought him food to eat and water to drink.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955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Finally, Delilah came along and cut off his hair </a:t>
            </a:r>
          </a:p>
          <a:p>
            <a:r>
              <a:rPr lang="en-US" dirty="0" smtClean="0"/>
              <a:t>and he fell on stony ground, </a:t>
            </a:r>
          </a:p>
          <a:p>
            <a:r>
              <a:rPr lang="en-US" dirty="0" smtClean="0"/>
              <a:t>and it rained forty days and forty nights. </a:t>
            </a:r>
          </a:p>
          <a:p>
            <a:r>
              <a:rPr lang="en-US" dirty="0" smtClean="0"/>
              <a:t>So he went and hid himself in a cave </a:t>
            </a:r>
          </a:p>
          <a:p>
            <a:r>
              <a:rPr lang="en-US" dirty="0" smtClean="0"/>
              <a:t>and the dogs came and licked his sores.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86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he returned to Jerusalem,</a:t>
            </a:r>
          </a:p>
          <a:p>
            <a:r>
              <a:rPr lang="en-US" dirty="0" smtClean="0"/>
              <a:t>he saw an old hen trying to get her chickens under her wings, </a:t>
            </a:r>
          </a:p>
          <a:p>
            <a:r>
              <a:rPr lang="en-US" dirty="0" smtClean="0"/>
              <a:t>but some of them would not. </a:t>
            </a:r>
          </a:p>
          <a:p>
            <a:r>
              <a:rPr lang="en-US" dirty="0" smtClean="0"/>
              <a:t>He went a little farther and met a man who asked him to have supper with him,</a:t>
            </a:r>
          </a:p>
          <a:p>
            <a:r>
              <a:rPr lang="en-US" dirty="0" smtClean="0"/>
              <a:t>but he said, "I can't, because I have married a wife,“</a:t>
            </a:r>
          </a:p>
          <a:p>
            <a:r>
              <a:rPr lang="en-US" dirty="0" smtClean="0"/>
              <a:t>but he compelled him, so he ate supper with him and they had locusts and wild honey.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863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To Find A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he was going down the street, </a:t>
            </a:r>
          </a:p>
          <a:p>
            <a:r>
              <a:rPr lang="en-US" dirty="0" smtClean="0"/>
              <a:t>he looked up and saw Jezebel in a window, </a:t>
            </a:r>
          </a:p>
          <a:p>
            <a:r>
              <a:rPr lang="en-US" dirty="0" smtClean="0"/>
              <a:t>and when she saw him she laughed at him. </a:t>
            </a:r>
          </a:p>
          <a:p>
            <a:r>
              <a:rPr lang="en-US" dirty="0" smtClean="0"/>
              <a:t>When she laughed, he said, "Fling down Jezebel." </a:t>
            </a:r>
          </a:p>
          <a:p>
            <a:r>
              <a:rPr lang="en-US" dirty="0" smtClean="0"/>
              <a:t>And they flung her down.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914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1058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KNOWING THE BIBLE FROM COVER TO COVER</vt:lpstr>
      <vt:lpstr>The Quest To Find A Preacher</vt:lpstr>
      <vt:lpstr>The Quest To Find A Preacher</vt:lpstr>
      <vt:lpstr>The Quest To Find A Preacher</vt:lpstr>
      <vt:lpstr>The Quest To Find A Preacher</vt:lpstr>
      <vt:lpstr>The Quest To Find A Preacher</vt:lpstr>
      <vt:lpstr>The Quest To Find A Preacher</vt:lpstr>
      <vt:lpstr>The Quest To Find A Preacher</vt:lpstr>
      <vt:lpstr>The Quest To Find A Preacher</vt:lpstr>
      <vt:lpstr>The Quest To Find A Preacher</vt:lpstr>
      <vt:lpstr>The Quest To Find A Preacher</vt:lpstr>
      <vt:lpstr>The Quest To Find A Preacher</vt:lpstr>
      <vt:lpstr>Why This Story.</vt:lpstr>
      <vt:lpstr>Why This Story</vt:lpstr>
      <vt:lpstr>Why This Story</vt:lpstr>
      <vt:lpstr>What About You</vt:lpstr>
      <vt:lpstr>What About You</vt:lpstr>
      <vt:lpstr>Hosea 4:6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THE BIBLE FROM COVER TO COVER</dc:title>
  <dc:creator>Aarons</dc:creator>
  <cp:lastModifiedBy>Aarons</cp:lastModifiedBy>
  <cp:revision>6</cp:revision>
  <dcterms:created xsi:type="dcterms:W3CDTF">2014-03-31T21:55:25Z</dcterms:created>
  <dcterms:modified xsi:type="dcterms:W3CDTF">2014-03-31T22:55:08Z</dcterms:modified>
</cp:coreProperties>
</file>