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62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B8C922-2202-4D44-B304-256A6B0FA53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F494D-1DC0-4FD1-8FEB-5322EED0EA6F}" type="slidenum">
              <a:rPr lang="en-US" smtClean="0"/>
              <a:t>‹#›</a:t>
            </a:fld>
            <a:endParaRPr lang="en-US"/>
          </a:p>
        </p:txBody>
      </p:sp>
    </p:spTree>
    <p:extLst>
      <p:ext uri="{BB962C8B-B14F-4D97-AF65-F5344CB8AC3E}">
        <p14:creationId xmlns:p14="http://schemas.microsoft.com/office/powerpoint/2010/main" val="149997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8C922-2202-4D44-B304-256A6B0FA53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F494D-1DC0-4FD1-8FEB-5322EED0EA6F}" type="slidenum">
              <a:rPr lang="en-US" smtClean="0"/>
              <a:t>‹#›</a:t>
            </a:fld>
            <a:endParaRPr lang="en-US"/>
          </a:p>
        </p:txBody>
      </p:sp>
    </p:spTree>
    <p:extLst>
      <p:ext uri="{BB962C8B-B14F-4D97-AF65-F5344CB8AC3E}">
        <p14:creationId xmlns:p14="http://schemas.microsoft.com/office/powerpoint/2010/main" val="259728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8C922-2202-4D44-B304-256A6B0FA53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F494D-1DC0-4FD1-8FEB-5322EED0EA6F}" type="slidenum">
              <a:rPr lang="en-US" smtClean="0"/>
              <a:t>‹#›</a:t>
            </a:fld>
            <a:endParaRPr lang="en-US"/>
          </a:p>
        </p:txBody>
      </p:sp>
    </p:spTree>
    <p:extLst>
      <p:ext uri="{BB962C8B-B14F-4D97-AF65-F5344CB8AC3E}">
        <p14:creationId xmlns:p14="http://schemas.microsoft.com/office/powerpoint/2010/main" val="2268005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8C922-2202-4D44-B304-256A6B0FA53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F494D-1DC0-4FD1-8FEB-5322EED0EA6F}" type="slidenum">
              <a:rPr lang="en-US" smtClean="0"/>
              <a:t>‹#›</a:t>
            </a:fld>
            <a:endParaRPr lang="en-US"/>
          </a:p>
        </p:txBody>
      </p:sp>
    </p:spTree>
    <p:extLst>
      <p:ext uri="{BB962C8B-B14F-4D97-AF65-F5344CB8AC3E}">
        <p14:creationId xmlns:p14="http://schemas.microsoft.com/office/powerpoint/2010/main" val="2343828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B8C922-2202-4D44-B304-256A6B0FA53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F494D-1DC0-4FD1-8FEB-5322EED0EA6F}" type="slidenum">
              <a:rPr lang="en-US" smtClean="0"/>
              <a:t>‹#›</a:t>
            </a:fld>
            <a:endParaRPr lang="en-US"/>
          </a:p>
        </p:txBody>
      </p:sp>
    </p:spTree>
    <p:extLst>
      <p:ext uri="{BB962C8B-B14F-4D97-AF65-F5344CB8AC3E}">
        <p14:creationId xmlns:p14="http://schemas.microsoft.com/office/powerpoint/2010/main" val="859209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B8C922-2202-4D44-B304-256A6B0FA53D}"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F494D-1DC0-4FD1-8FEB-5322EED0EA6F}" type="slidenum">
              <a:rPr lang="en-US" smtClean="0"/>
              <a:t>‹#›</a:t>
            </a:fld>
            <a:endParaRPr lang="en-US"/>
          </a:p>
        </p:txBody>
      </p:sp>
    </p:spTree>
    <p:extLst>
      <p:ext uri="{BB962C8B-B14F-4D97-AF65-F5344CB8AC3E}">
        <p14:creationId xmlns:p14="http://schemas.microsoft.com/office/powerpoint/2010/main" val="2153629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B8C922-2202-4D44-B304-256A6B0FA53D}"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AF494D-1DC0-4FD1-8FEB-5322EED0EA6F}" type="slidenum">
              <a:rPr lang="en-US" smtClean="0"/>
              <a:t>‹#›</a:t>
            </a:fld>
            <a:endParaRPr lang="en-US"/>
          </a:p>
        </p:txBody>
      </p:sp>
    </p:spTree>
    <p:extLst>
      <p:ext uri="{BB962C8B-B14F-4D97-AF65-F5344CB8AC3E}">
        <p14:creationId xmlns:p14="http://schemas.microsoft.com/office/powerpoint/2010/main" val="37725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B8C922-2202-4D44-B304-256A6B0FA53D}"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AF494D-1DC0-4FD1-8FEB-5322EED0EA6F}" type="slidenum">
              <a:rPr lang="en-US" smtClean="0"/>
              <a:t>‹#›</a:t>
            </a:fld>
            <a:endParaRPr lang="en-US"/>
          </a:p>
        </p:txBody>
      </p:sp>
    </p:spTree>
    <p:extLst>
      <p:ext uri="{BB962C8B-B14F-4D97-AF65-F5344CB8AC3E}">
        <p14:creationId xmlns:p14="http://schemas.microsoft.com/office/powerpoint/2010/main" val="392095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8C922-2202-4D44-B304-256A6B0FA53D}"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AF494D-1DC0-4FD1-8FEB-5322EED0EA6F}" type="slidenum">
              <a:rPr lang="en-US" smtClean="0"/>
              <a:t>‹#›</a:t>
            </a:fld>
            <a:endParaRPr lang="en-US"/>
          </a:p>
        </p:txBody>
      </p:sp>
    </p:spTree>
    <p:extLst>
      <p:ext uri="{BB962C8B-B14F-4D97-AF65-F5344CB8AC3E}">
        <p14:creationId xmlns:p14="http://schemas.microsoft.com/office/powerpoint/2010/main" val="133277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8C922-2202-4D44-B304-256A6B0FA53D}"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F494D-1DC0-4FD1-8FEB-5322EED0EA6F}" type="slidenum">
              <a:rPr lang="en-US" smtClean="0"/>
              <a:t>‹#›</a:t>
            </a:fld>
            <a:endParaRPr lang="en-US"/>
          </a:p>
        </p:txBody>
      </p:sp>
    </p:spTree>
    <p:extLst>
      <p:ext uri="{BB962C8B-B14F-4D97-AF65-F5344CB8AC3E}">
        <p14:creationId xmlns:p14="http://schemas.microsoft.com/office/powerpoint/2010/main" val="305762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8C922-2202-4D44-B304-256A6B0FA53D}"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F494D-1DC0-4FD1-8FEB-5322EED0EA6F}" type="slidenum">
              <a:rPr lang="en-US" smtClean="0"/>
              <a:t>‹#›</a:t>
            </a:fld>
            <a:endParaRPr lang="en-US"/>
          </a:p>
        </p:txBody>
      </p:sp>
    </p:spTree>
    <p:extLst>
      <p:ext uri="{BB962C8B-B14F-4D97-AF65-F5344CB8AC3E}">
        <p14:creationId xmlns:p14="http://schemas.microsoft.com/office/powerpoint/2010/main" val="266868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75000"/>
              </a:schemeClr>
            </a:gs>
            <a:gs pos="12000">
              <a:schemeClr val="accent3">
                <a:lumMod val="40000"/>
                <a:lumOff val="60000"/>
              </a:schemeClr>
            </a:gs>
            <a:gs pos="32001">
              <a:srgbClr val="7D8496">
                <a:alpha val="71000"/>
              </a:srgbClr>
            </a:gs>
            <a:gs pos="47000">
              <a:schemeClr val="accent4">
                <a:lumMod val="40000"/>
                <a:lumOff val="60000"/>
              </a:schemeClr>
            </a:gs>
            <a:gs pos="85001">
              <a:schemeClr val="accent2">
                <a:lumMod val="60000"/>
                <a:lumOff val="40000"/>
              </a:schemeClr>
            </a:gs>
            <a:gs pos="100000">
              <a:schemeClr val="tx2">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8C922-2202-4D44-B304-256A6B0FA53D}" type="datetimeFigureOut">
              <a:rPr lang="en-US" smtClean="0"/>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F494D-1DC0-4FD1-8FEB-5322EED0EA6F}" type="slidenum">
              <a:rPr lang="en-US" smtClean="0"/>
              <a:t>‹#›</a:t>
            </a:fld>
            <a:endParaRPr lang="en-US"/>
          </a:p>
        </p:txBody>
      </p:sp>
    </p:spTree>
    <p:extLst>
      <p:ext uri="{BB962C8B-B14F-4D97-AF65-F5344CB8AC3E}">
        <p14:creationId xmlns:p14="http://schemas.microsoft.com/office/powerpoint/2010/main" val="2687356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Autofit/>
          </a:bodyPr>
          <a:lstStyle/>
          <a:p>
            <a:r>
              <a:rPr lang="en-US" sz="7200" dirty="0" smtClean="0"/>
              <a:t>Making A Difference</a:t>
            </a:r>
            <a:endParaRPr lang="en-US" sz="7200" dirty="0"/>
          </a:p>
        </p:txBody>
      </p:sp>
      <p:sp>
        <p:nvSpPr>
          <p:cNvPr id="3" name="Subtitle 2"/>
          <p:cNvSpPr>
            <a:spLocks noGrp="1"/>
          </p:cNvSpPr>
          <p:nvPr>
            <p:ph type="subTitle" idx="1"/>
          </p:nvPr>
        </p:nvSpPr>
        <p:spPr>
          <a:xfrm>
            <a:off x="152400" y="3200400"/>
            <a:ext cx="8610600" cy="3124200"/>
          </a:xfrm>
        </p:spPr>
        <p:txBody>
          <a:bodyPr>
            <a:noAutofit/>
          </a:bodyPr>
          <a:lstStyle/>
          <a:p>
            <a:r>
              <a:rPr lang="en-US" sz="4000" dirty="0" smtClean="0">
                <a:solidFill>
                  <a:schemeClr val="tx1"/>
                </a:solidFill>
              </a:rPr>
              <a:t>We sometimes feel that we do not seem to make a difference by our lives, but we can make a difference in someone else’s life.</a:t>
            </a:r>
            <a:endParaRPr lang="en-US" sz="4000" dirty="0">
              <a:solidFill>
                <a:schemeClr val="tx1"/>
              </a:solidFill>
            </a:endParaRPr>
          </a:p>
        </p:txBody>
      </p:sp>
    </p:spTree>
    <p:extLst>
      <p:ext uri="{BB962C8B-B14F-4D97-AF65-F5344CB8AC3E}">
        <p14:creationId xmlns:p14="http://schemas.microsoft.com/office/powerpoint/2010/main" val="2064296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Lukewarm Christians</a:t>
            </a:r>
            <a:br>
              <a:rPr lang="en-US" dirty="0" smtClean="0"/>
            </a:br>
            <a:r>
              <a:rPr lang="en-US" dirty="0" smtClean="0"/>
              <a:t>Only Pretend To Love Others</a:t>
            </a:r>
            <a:endParaRPr lang="en-US" dirty="0"/>
          </a:p>
        </p:txBody>
      </p:sp>
      <p:sp>
        <p:nvSpPr>
          <p:cNvPr id="3" name="Content Placeholder 2"/>
          <p:cNvSpPr>
            <a:spLocks noGrp="1"/>
          </p:cNvSpPr>
          <p:nvPr>
            <p:ph idx="1"/>
          </p:nvPr>
        </p:nvSpPr>
        <p:spPr/>
        <p:txBody>
          <a:bodyPr>
            <a:normAutofit lnSpcReduction="10000"/>
          </a:bodyPr>
          <a:lstStyle/>
          <a:p>
            <a:r>
              <a:rPr lang="en-US" dirty="0" smtClean="0"/>
              <a:t>In theory, such a concept of loving others sounds good.</a:t>
            </a:r>
          </a:p>
          <a:p>
            <a:r>
              <a:rPr lang="en-US" dirty="0" smtClean="0"/>
              <a:t>But they rarely do something for others unless they can get something out of it.</a:t>
            </a:r>
          </a:p>
          <a:p>
            <a:r>
              <a:rPr lang="en-US" dirty="0" smtClean="0"/>
              <a:t>Doing good for others is usually limited to a few friends or family.</a:t>
            </a:r>
          </a:p>
          <a:p>
            <a:r>
              <a:rPr lang="en-US" dirty="0" smtClean="0"/>
              <a:t>And perhaps when it is convenient.</a:t>
            </a:r>
          </a:p>
          <a:p>
            <a:r>
              <a:rPr lang="en-US" dirty="0" smtClean="0"/>
              <a:t>Remember Matthew 22:39-40–to love your neighbor as yourself.</a:t>
            </a:r>
            <a:endParaRPr lang="en-US" dirty="0"/>
          </a:p>
        </p:txBody>
      </p:sp>
    </p:spTree>
    <p:extLst>
      <p:ext uri="{BB962C8B-B14F-4D97-AF65-F5344CB8AC3E}">
        <p14:creationId xmlns:p14="http://schemas.microsoft.com/office/powerpoint/2010/main" val="284209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Lukewarm Christians</a:t>
            </a:r>
            <a:br>
              <a:rPr lang="en-US" dirty="0" smtClean="0"/>
            </a:br>
            <a:r>
              <a:rPr lang="en-US" dirty="0" smtClean="0"/>
              <a:t>Have Good Intentions</a:t>
            </a:r>
            <a:endParaRPr lang="en-US" dirty="0"/>
          </a:p>
        </p:txBody>
      </p:sp>
      <p:sp>
        <p:nvSpPr>
          <p:cNvPr id="3" name="Content Placeholder 2"/>
          <p:cNvSpPr>
            <a:spLocks noGrp="1"/>
          </p:cNvSpPr>
          <p:nvPr>
            <p:ph idx="1"/>
          </p:nvPr>
        </p:nvSpPr>
        <p:spPr/>
        <p:txBody>
          <a:bodyPr/>
          <a:lstStyle/>
          <a:p>
            <a:r>
              <a:rPr lang="en-US" dirty="0" smtClean="0"/>
              <a:t>Sure, SOMEDAY, I will teach my neighbor.</a:t>
            </a:r>
          </a:p>
          <a:p>
            <a:r>
              <a:rPr lang="en-US" dirty="0" smtClean="0"/>
              <a:t>SOMEDAY I will study my Bible like I should.</a:t>
            </a:r>
          </a:p>
          <a:p>
            <a:r>
              <a:rPr lang="en-US" dirty="0" smtClean="0"/>
              <a:t>SOMEDAY I will begin to attend every service.</a:t>
            </a:r>
          </a:p>
          <a:p>
            <a:r>
              <a:rPr lang="en-US" dirty="0" smtClean="0"/>
              <a:t>SOMEDAY I will make the necessary sacrifices.</a:t>
            </a:r>
          </a:p>
          <a:p>
            <a:r>
              <a:rPr lang="en-US" dirty="0" smtClean="0"/>
              <a:t>We are told to redeem our time and use it wisely.  Ephesians 5:15-16.</a:t>
            </a:r>
          </a:p>
          <a:p>
            <a:r>
              <a:rPr lang="en-US" dirty="0" smtClean="0"/>
              <a:t>What do they say about the road to hell?</a:t>
            </a:r>
            <a:endParaRPr lang="en-US" dirty="0"/>
          </a:p>
        </p:txBody>
      </p:sp>
    </p:spTree>
    <p:extLst>
      <p:ext uri="{BB962C8B-B14F-4D97-AF65-F5344CB8AC3E}">
        <p14:creationId xmlns:p14="http://schemas.microsoft.com/office/powerpoint/2010/main" val="178395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Lukewarm Christians</a:t>
            </a:r>
            <a:br>
              <a:rPr lang="en-US" dirty="0" smtClean="0"/>
            </a:br>
            <a:r>
              <a:rPr lang="en-US" dirty="0" smtClean="0"/>
              <a:t>Talk About Zeal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seems to be the “golden fleece” for these people.</a:t>
            </a:r>
          </a:p>
          <a:p>
            <a:r>
              <a:rPr lang="en-US" dirty="0" smtClean="0"/>
              <a:t>They talk about growing in zeal and knowledge and other spiritual things.</a:t>
            </a:r>
          </a:p>
          <a:p>
            <a:r>
              <a:rPr lang="en-US" dirty="0" smtClean="0"/>
              <a:t>But they never get around to it.</a:t>
            </a:r>
          </a:p>
          <a:p>
            <a:r>
              <a:rPr lang="en-US" dirty="0" smtClean="0"/>
              <a:t>Learning about the great zeal of others never inspires them to work towards making a difference (even in themselves).</a:t>
            </a:r>
          </a:p>
          <a:p>
            <a:r>
              <a:rPr lang="en-US" dirty="0" smtClean="0"/>
              <a:t>Hebrews 12:1-6—great witnesses should inspire us to focus upon Christ and run the race with endurance.</a:t>
            </a:r>
            <a:endParaRPr lang="en-US" dirty="0"/>
          </a:p>
        </p:txBody>
      </p:sp>
    </p:spTree>
    <p:extLst>
      <p:ext uri="{BB962C8B-B14F-4D97-AF65-F5344CB8AC3E}">
        <p14:creationId xmlns:p14="http://schemas.microsoft.com/office/powerpoint/2010/main" val="391612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Lukewarm Christians</a:t>
            </a:r>
            <a:br>
              <a:rPr lang="en-US" dirty="0" smtClean="0"/>
            </a:br>
            <a:r>
              <a:rPr lang="en-US" dirty="0" smtClean="0"/>
              <a:t>Are Often Silent About Their Faith</a:t>
            </a:r>
            <a:endParaRPr lang="en-US" dirty="0"/>
          </a:p>
        </p:txBody>
      </p:sp>
      <p:sp>
        <p:nvSpPr>
          <p:cNvPr id="3" name="Content Placeholder 2"/>
          <p:cNvSpPr>
            <a:spLocks noGrp="1"/>
          </p:cNvSpPr>
          <p:nvPr>
            <p:ph idx="1"/>
          </p:nvPr>
        </p:nvSpPr>
        <p:spPr/>
        <p:txBody>
          <a:bodyPr>
            <a:normAutofit lnSpcReduction="10000"/>
          </a:bodyPr>
          <a:lstStyle/>
          <a:p>
            <a:r>
              <a:rPr lang="en-US" dirty="0" smtClean="0"/>
              <a:t>They sometimes do set a good example for others</a:t>
            </a:r>
          </a:p>
          <a:p>
            <a:r>
              <a:rPr lang="en-US" dirty="0" smtClean="0"/>
              <a:t>And sometimes they have a positive influence on others.</a:t>
            </a:r>
          </a:p>
          <a:p>
            <a:r>
              <a:rPr lang="en-US" dirty="0" smtClean="0"/>
              <a:t>Yet rarely do they take time to have a meaningful discussion about salvation or doctrine, or anything having to do with God.</a:t>
            </a:r>
          </a:p>
          <a:p>
            <a:r>
              <a:rPr lang="en-US" dirty="0" smtClean="0"/>
              <a:t>It is like they are ashamed of the gospel.</a:t>
            </a:r>
          </a:p>
          <a:p>
            <a:r>
              <a:rPr lang="en-US" dirty="0" smtClean="0"/>
              <a:t>Romans 1:16—not ashamed of the gospel</a:t>
            </a:r>
            <a:endParaRPr lang="en-US" dirty="0"/>
          </a:p>
        </p:txBody>
      </p:sp>
    </p:spTree>
    <p:extLst>
      <p:ext uri="{BB962C8B-B14F-4D97-AF65-F5344CB8AC3E}">
        <p14:creationId xmlns:p14="http://schemas.microsoft.com/office/powerpoint/2010/main" val="317701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Lukewarm Christians</a:t>
            </a:r>
            <a:br>
              <a:rPr lang="en-US" dirty="0" smtClean="0"/>
            </a:br>
            <a:r>
              <a:rPr lang="en-US" dirty="0" smtClean="0"/>
              <a:t>Settle Into A One Sided Religion</a:t>
            </a:r>
            <a:endParaRPr lang="en-US" dirty="0"/>
          </a:p>
        </p:txBody>
      </p:sp>
      <p:sp>
        <p:nvSpPr>
          <p:cNvPr id="3" name="Content Placeholder 2"/>
          <p:cNvSpPr>
            <a:spLocks noGrp="1"/>
          </p:cNvSpPr>
          <p:nvPr>
            <p:ph idx="1"/>
          </p:nvPr>
        </p:nvSpPr>
        <p:spPr/>
        <p:txBody>
          <a:bodyPr/>
          <a:lstStyle/>
          <a:p>
            <a:r>
              <a:rPr lang="en-US" dirty="0" smtClean="0"/>
              <a:t>They will recognize that there is one true church and this is probably the one.</a:t>
            </a:r>
          </a:p>
          <a:p>
            <a:r>
              <a:rPr lang="en-US" dirty="0" smtClean="0"/>
              <a:t>But they do not integrate it into their lives.</a:t>
            </a:r>
          </a:p>
          <a:p>
            <a:r>
              <a:rPr lang="en-US" dirty="0" smtClean="0"/>
              <a:t>Holding on to sound doctrine is kept in the church building, but not carried about where they go.</a:t>
            </a:r>
          </a:p>
          <a:p>
            <a:r>
              <a:rPr lang="en-US" dirty="0" smtClean="0"/>
              <a:t>2 Timothy 4:3-5—not endure sound doctrine;</a:t>
            </a:r>
          </a:p>
          <a:p>
            <a:r>
              <a:rPr lang="en-US" dirty="0" smtClean="0"/>
              <a:t>Ephesians 1:18-23</a:t>
            </a:r>
            <a:endParaRPr lang="en-US" dirty="0"/>
          </a:p>
        </p:txBody>
      </p:sp>
    </p:spTree>
    <p:extLst>
      <p:ext uri="{BB962C8B-B14F-4D97-AF65-F5344CB8AC3E}">
        <p14:creationId xmlns:p14="http://schemas.microsoft.com/office/powerpoint/2010/main" val="208921943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Lukewarm Christians</a:t>
            </a:r>
            <a:br>
              <a:rPr lang="en-US" dirty="0" smtClean="0"/>
            </a:br>
            <a:r>
              <a:rPr lang="en-US" dirty="0" smtClean="0"/>
              <a:t>Depend Upon Themselves</a:t>
            </a:r>
            <a:endParaRPr lang="en-US" dirty="0"/>
          </a:p>
        </p:txBody>
      </p:sp>
      <p:sp>
        <p:nvSpPr>
          <p:cNvPr id="3" name="Content Placeholder 2"/>
          <p:cNvSpPr>
            <a:spLocks noGrp="1"/>
          </p:cNvSpPr>
          <p:nvPr>
            <p:ph idx="1"/>
          </p:nvPr>
        </p:nvSpPr>
        <p:spPr/>
        <p:txBody>
          <a:bodyPr/>
          <a:lstStyle/>
          <a:p>
            <a:r>
              <a:rPr lang="en-US" dirty="0" smtClean="0"/>
              <a:t>They have not learned to put their trust in God.</a:t>
            </a:r>
          </a:p>
          <a:p>
            <a:r>
              <a:rPr lang="en-US" dirty="0" smtClean="0"/>
              <a:t>They arrange their lives so that they can remain comfortable.</a:t>
            </a:r>
          </a:p>
          <a:p>
            <a:r>
              <a:rPr lang="en-US" dirty="0" smtClean="0"/>
              <a:t>Just enough church to feel good about me.</a:t>
            </a:r>
          </a:p>
          <a:p>
            <a:r>
              <a:rPr lang="en-US" dirty="0" smtClean="0"/>
              <a:t>They believe God exists,</a:t>
            </a:r>
          </a:p>
          <a:p>
            <a:r>
              <a:rPr lang="en-US" dirty="0" smtClean="0"/>
              <a:t>But do not take the risk of defending Him.</a:t>
            </a:r>
          </a:p>
          <a:p>
            <a:r>
              <a:rPr lang="en-US" dirty="0" smtClean="0"/>
              <a:t>Proverbs 3:5-12</a:t>
            </a:r>
            <a:endParaRPr lang="en-US" dirty="0"/>
          </a:p>
        </p:txBody>
      </p:sp>
    </p:spTree>
    <p:extLst>
      <p:ext uri="{BB962C8B-B14F-4D97-AF65-F5344CB8AC3E}">
        <p14:creationId xmlns:p14="http://schemas.microsoft.com/office/powerpoint/2010/main" val="75989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52400" y="1600200"/>
            <a:ext cx="8839200" cy="5105400"/>
          </a:xfrm>
        </p:spPr>
        <p:txBody>
          <a:bodyPr>
            <a:normAutofit fontScale="92500" lnSpcReduction="10000"/>
          </a:bodyPr>
          <a:lstStyle/>
          <a:p>
            <a:r>
              <a:rPr lang="en-US" dirty="0" smtClean="0"/>
              <a:t>Unfortunately some of this may apply to you.</a:t>
            </a:r>
          </a:p>
          <a:p>
            <a:r>
              <a:rPr lang="en-US" dirty="0" smtClean="0"/>
              <a:t>We can get caught up in our comfort zones and fail to exercise pure religion and faith.</a:t>
            </a:r>
          </a:p>
          <a:p>
            <a:r>
              <a:rPr lang="en-US" dirty="0" smtClean="0"/>
              <a:t>Christians are to impact the world for good.</a:t>
            </a:r>
          </a:p>
          <a:p>
            <a:r>
              <a:rPr lang="en-US" dirty="0" smtClean="0"/>
              <a:t>Titus 3:14 “And let our people also learn to engage in good deeds to meet pressing needs, that they may not be unfruitful”.</a:t>
            </a:r>
          </a:p>
          <a:p>
            <a:r>
              <a:rPr lang="en-US" dirty="0" smtClean="0"/>
              <a:t>Now you know why lukewarm is so disgusting to the Lord.</a:t>
            </a:r>
          </a:p>
          <a:p>
            <a:r>
              <a:rPr lang="en-US" dirty="0" smtClean="0"/>
              <a:t>Are you ready to make a difference?</a:t>
            </a:r>
            <a:endParaRPr lang="en-US" dirty="0"/>
          </a:p>
        </p:txBody>
      </p:sp>
    </p:spTree>
    <p:extLst>
      <p:ext uri="{BB962C8B-B14F-4D97-AF65-F5344CB8AC3E}">
        <p14:creationId xmlns:p14="http://schemas.microsoft.com/office/powerpoint/2010/main" val="25048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Often the problem lies in the fact that we are so small in comparison to this world, and we feel we need to make a difference in the world.</a:t>
            </a:r>
          </a:p>
          <a:p>
            <a:r>
              <a:rPr lang="en-US" dirty="0" smtClean="0"/>
              <a:t>With such lofty goals, everyone will admit defeat even before they make any effort at all.</a:t>
            </a:r>
          </a:p>
          <a:p>
            <a:r>
              <a:rPr lang="en-US" dirty="0" smtClean="0"/>
              <a:t>We need to make a difference in our world.</a:t>
            </a:r>
          </a:p>
          <a:p>
            <a:r>
              <a:rPr lang="en-US" dirty="0" smtClean="0"/>
              <a:t>Our world is where we dwell and interact with others.</a:t>
            </a:r>
            <a:endParaRPr lang="en-US" dirty="0"/>
          </a:p>
        </p:txBody>
      </p:sp>
    </p:spTree>
    <p:extLst>
      <p:ext uri="{BB962C8B-B14F-4D97-AF65-F5344CB8AC3E}">
        <p14:creationId xmlns:p14="http://schemas.microsoft.com/office/powerpoint/2010/main" val="163137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Today we are going to discuss the need to make a difference.</a:t>
            </a:r>
          </a:p>
          <a:p>
            <a:r>
              <a:rPr lang="en-US" dirty="0" smtClean="0"/>
              <a:t>The ability God gives us to make a difference.</a:t>
            </a:r>
          </a:p>
          <a:p>
            <a:r>
              <a:rPr lang="en-US" dirty="0" smtClean="0"/>
              <a:t>The effort we need to apply to make a difference.</a:t>
            </a:r>
          </a:p>
          <a:p>
            <a:r>
              <a:rPr lang="en-US" dirty="0" smtClean="0"/>
              <a:t>The realization that in order to make a difference in others, I must start with making a difference in me.</a:t>
            </a:r>
            <a:endParaRPr lang="en-US" dirty="0"/>
          </a:p>
        </p:txBody>
      </p:sp>
    </p:spTree>
    <p:extLst>
      <p:ext uri="{BB962C8B-B14F-4D97-AF65-F5344CB8AC3E}">
        <p14:creationId xmlns:p14="http://schemas.microsoft.com/office/powerpoint/2010/main" val="185186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3:15-17</a:t>
            </a:r>
            <a:endParaRPr lang="en-US" dirty="0"/>
          </a:p>
        </p:txBody>
      </p:sp>
      <p:sp>
        <p:nvSpPr>
          <p:cNvPr id="3" name="Content Placeholder 2"/>
          <p:cNvSpPr>
            <a:spLocks noGrp="1"/>
          </p:cNvSpPr>
          <p:nvPr>
            <p:ph idx="1"/>
          </p:nvPr>
        </p:nvSpPr>
        <p:spPr/>
        <p:txBody>
          <a:bodyPr/>
          <a:lstStyle/>
          <a:p>
            <a:r>
              <a:rPr lang="en-US" dirty="0" smtClean="0"/>
              <a:t>“I know your deeds, that you are neither cold nor hot, I would that you were cold or hot.  So because you are lukewarm, and neither hot or cold, I will spit you out of My mouth.  Because you say ‘I am rich and have become wealthy and have need of nothing’ and you do not know that you are wretched and miserable and poor and blind and naked”</a:t>
            </a:r>
            <a:endParaRPr lang="en-US" dirty="0"/>
          </a:p>
        </p:txBody>
      </p:sp>
    </p:spTree>
    <p:extLst>
      <p:ext uri="{BB962C8B-B14F-4D97-AF65-F5344CB8AC3E}">
        <p14:creationId xmlns:p14="http://schemas.microsoft.com/office/powerpoint/2010/main" val="350644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Difference</a:t>
            </a:r>
            <a:endParaRPr lang="en-US" dirty="0"/>
          </a:p>
        </p:txBody>
      </p:sp>
      <p:sp>
        <p:nvSpPr>
          <p:cNvPr id="3" name="Content Placeholder 2"/>
          <p:cNvSpPr>
            <a:spLocks noGrp="1"/>
          </p:cNvSpPr>
          <p:nvPr>
            <p:ph idx="1"/>
          </p:nvPr>
        </p:nvSpPr>
        <p:spPr>
          <a:xfrm>
            <a:off x="152400" y="1600200"/>
            <a:ext cx="8915400" cy="5181600"/>
          </a:xfrm>
        </p:spPr>
        <p:txBody>
          <a:bodyPr>
            <a:normAutofit fontScale="92500" lnSpcReduction="10000"/>
          </a:bodyPr>
          <a:lstStyle/>
          <a:p>
            <a:r>
              <a:rPr lang="en-US" dirty="0" smtClean="0"/>
              <a:t>We can relate to this if we look at the idea of cold and hot liquids.</a:t>
            </a:r>
          </a:p>
          <a:p>
            <a:r>
              <a:rPr lang="en-US" dirty="0" smtClean="0"/>
              <a:t>When its hot and you are working hard outside, you know that cold water or some other beverage cools you down INSIDE.</a:t>
            </a:r>
          </a:p>
          <a:p>
            <a:r>
              <a:rPr lang="en-US" dirty="0" smtClean="0"/>
              <a:t>When the weather is cold, nothing warms as well as a cup of hot chocolate, tea, or coffee.  It warms you up INSIDE.</a:t>
            </a:r>
          </a:p>
          <a:p>
            <a:r>
              <a:rPr lang="en-US" dirty="0" smtClean="0"/>
              <a:t>Either way, the liquid is to make a difference in how we feel.  </a:t>
            </a:r>
          </a:p>
          <a:p>
            <a:r>
              <a:rPr lang="en-US" dirty="0" smtClean="0"/>
              <a:t>Luke warmness does not do this.</a:t>
            </a:r>
            <a:endParaRPr lang="en-US" dirty="0"/>
          </a:p>
        </p:txBody>
      </p:sp>
    </p:spTree>
    <p:extLst>
      <p:ext uri="{BB962C8B-B14F-4D97-AF65-F5344CB8AC3E}">
        <p14:creationId xmlns:p14="http://schemas.microsoft.com/office/powerpoint/2010/main" val="405224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Lukewarm Christians</a:t>
            </a:r>
            <a:endParaRPr lang="en-US" dirty="0"/>
          </a:p>
        </p:txBody>
      </p:sp>
      <p:sp>
        <p:nvSpPr>
          <p:cNvPr id="3" name="Content Placeholder 2"/>
          <p:cNvSpPr>
            <a:spLocks noGrp="1"/>
          </p:cNvSpPr>
          <p:nvPr>
            <p:ph idx="1"/>
          </p:nvPr>
        </p:nvSpPr>
        <p:spPr/>
        <p:txBody>
          <a:bodyPr/>
          <a:lstStyle/>
          <a:p>
            <a:r>
              <a:rPr lang="en-US" dirty="0" smtClean="0"/>
              <a:t>The problem with being lukewarm is that everything appears fine on the outside.</a:t>
            </a:r>
          </a:p>
          <a:p>
            <a:r>
              <a:rPr lang="en-US" dirty="0" smtClean="0"/>
              <a:t>They have the appearance of being good moral people, and we figure that is good enough for God most of the time.</a:t>
            </a:r>
          </a:p>
          <a:p>
            <a:r>
              <a:rPr lang="en-US" dirty="0" smtClean="0"/>
              <a:t>But that is a false perception.</a:t>
            </a:r>
          </a:p>
          <a:p>
            <a:r>
              <a:rPr lang="en-US" dirty="0" smtClean="0"/>
              <a:t>Lukewarm Christians do not make a difference in the people around them that God desires.</a:t>
            </a:r>
            <a:endParaRPr lang="en-US" dirty="0"/>
          </a:p>
        </p:txBody>
      </p:sp>
    </p:spTree>
    <p:extLst>
      <p:ext uri="{BB962C8B-B14F-4D97-AF65-F5344CB8AC3E}">
        <p14:creationId xmlns:p14="http://schemas.microsoft.com/office/powerpoint/2010/main" val="214540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Lukewarm Christians</a:t>
            </a:r>
            <a:endParaRPr lang="en-US" dirty="0"/>
          </a:p>
        </p:txBody>
      </p:sp>
      <p:sp>
        <p:nvSpPr>
          <p:cNvPr id="3" name="Content Placeholder 2"/>
          <p:cNvSpPr>
            <a:spLocks noGrp="1"/>
          </p:cNvSpPr>
          <p:nvPr>
            <p:ph idx="1"/>
          </p:nvPr>
        </p:nvSpPr>
        <p:spPr>
          <a:xfrm>
            <a:off x="152400" y="1371600"/>
            <a:ext cx="8915400" cy="5410200"/>
          </a:xfrm>
        </p:spPr>
        <p:txBody>
          <a:bodyPr/>
          <a:lstStyle/>
          <a:p>
            <a:r>
              <a:rPr lang="en-US" dirty="0" smtClean="0"/>
              <a:t>Lukewarm Christians have far too little impact on the lives of those whom they come in contact with.</a:t>
            </a:r>
          </a:p>
          <a:p>
            <a:r>
              <a:rPr lang="en-US" dirty="0" smtClean="0"/>
              <a:t>Sure, they have some good qualities,</a:t>
            </a:r>
          </a:p>
          <a:p>
            <a:r>
              <a:rPr lang="en-US" dirty="0" smtClean="0"/>
              <a:t>And maybe they feel good about themselves because of their good qualities.</a:t>
            </a:r>
          </a:p>
          <a:p>
            <a:r>
              <a:rPr lang="en-US" dirty="0" smtClean="0"/>
              <a:t>The truth is that these people are not totally devoted to God.</a:t>
            </a:r>
            <a:endParaRPr lang="en-US" dirty="0"/>
          </a:p>
        </p:txBody>
      </p:sp>
    </p:spTree>
    <p:extLst>
      <p:ext uri="{BB962C8B-B14F-4D97-AF65-F5344CB8AC3E}">
        <p14:creationId xmlns:p14="http://schemas.microsoft.com/office/powerpoint/2010/main" val="344152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Lukewarm Christians</a:t>
            </a:r>
            <a:br>
              <a:rPr lang="en-US" dirty="0" smtClean="0"/>
            </a:br>
            <a:r>
              <a:rPr lang="en-US" dirty="0" smtClean="0"/>
              <a:t>Love God</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But not first in their life.</a:t>
            </a:r>
          </a:p>
          <a:p>
            <a:r>
              <a:rPr lang="en-US" dirty="0" smtClean="0"/>
              <a:t>They consider that only the “extreme” Christians actually love God with their whole heart.</a:t>
            </a:r>
          </a:p>
          <a:p>
            <a:r>
              <a:rPr lang="en-US" dirty="0" smtClean="0"/>
              <a:t>Logically, they know that God should come first, but they do not consistently place Him there.</a:t>
            </a:r>
          </a:p>
          <a:p>
            <a:r>
              <a:rPr lang="en-US" dirty="0" smtClean="0"/>
              <a:t>Matthew 6:33—”Seek first”</a:t>
            </a:r>
          </a:p>
          <a:p>
            <a:r>
              <a:rPr lang="en-US" dirty="0" smtClean="0"/>
              <a:t>Matthew 22:37-39—the first and second greatest commands.</a:t>
            </a:r>
            <a:endParaRPr lang="en-US" dirty="0"/>
          </a:p>
        </p:txBody>
      </p:sp>
    </p:spTree>
    <p:extLst>
      <p:ext uri="{BB962C8B-B14F-4D97-AF65-F5344CB8AC3E}">
        <p14:creationId xmlns:p14="http://schemas.microsoft.com/office/powerpoint/2010/main" val="331155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Lukewarm Christians</a:t>
            </a:r>
            <a:br>
              <a:rPr lang="en-US" dirty="0" smtClean="0"/>
            </a:br>
            <a:r>
              <a:rPr lang="en-US" dirty="0" smtClean="0"/>
              <a:t>Are Not That Religious</a:t>
            </a:r>
            <a:endParaRPr lang="en-US" dirty="0"/>
          </a:p>
        </p:txBody>
      </p:sp>
      <p:sp>
        <p:nvSpPr>
          <p:cNvPr id="3" name="Content Placeholder 2"/>
          <p:cNvSpPr>
            <a:spLocks noGrp="1"/>
          </p:cNvSpPr>
          <p:nvPr>
            <p:ph idx="1"/>
          </p:nvPr>
        </p:nvSpPr>
        <p:spPr/>
        <p:txBody>
          <a:bodyPr>
            <a:normAutofit lnSpcReduction="10000"/>
          </a:bodyPr>
          <a:lstStyle/>
          <a:p>
            <a:r>
              <a:rPr lang="en-US" dirty="0" smtClean="0"/>
              <a:t>Sure, they know that serving God is important and all that.</a:t>
            </a:r>
          </a:p>
          <a:p>
            <a:r>
              <a:rPr lang="en-US" dirty="0" smtClean="0"/>
              <a:t>But they do not believe that making a spectacle of themselves to show how religious they are matters.</a:t>
            </a:r>
          </a:p>
          <a:p>
            <a:r>
              <a:rPr lang="en-US" dirty="0" smtClean="0"/>
              <a:t>They want just enough religion to settle their conscience and stay out of trouble.</a:t>
            </a:r>
          </a:p>
          <a:p>
            <a:r>
              <a:rPr lang="en-US" dirty="0" smtClean="0"/>
              <a:t>2 Timothy 3:5—”holding to a form of godliness, but have denied its power”.</a:t>
            </a:r>
            <a:endParaRPr lang="en-US" dirty="0"/>
          </a:p>
        </p:txBody>
      </p:sp>
    </p:spTree>
    <p:extLst>
      <p:ext uri="{BB962C8B-B14F-4D97-AF65-F5344CB8AC3E}">
        <p14:creationId xmlns:p14="http://schemas.microsoft.com/office/powerpoint/2010/main" val="145619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1025</Words>
  <Application>Microsoft Office PowerPoint</Application>
  <PresentationFormat>On-screen Show (4:3)</PresentationFormat>
  <Paragraphs>86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Making A Difference</vt:lpstr>
      <vt:lpstr>Introduction</vt:lpstr>
      <vt:lpstr>Introduction</vt:lpstr>
      <vt:lpstr>Revelation 3:15-17</vt:lpstr>
      <vt:lpstr>Making A Difference</vt:lpstr>
      <vt:lpstr>Lukewarm Christians</vt:lpstr>
      <vt:lpstr>Lukewarm Christians</vt:lpstr>
      <vt:lpstr>Lukewarm Christians Love God</vt:lpstr>
      <vt:lpstr>Lukewarm Christians Are Not That Religious</vt:lpstr>
      <vt:lpstr>Lukewarm Christians Only Pretend To Love Others</vt:lpstr>
      <vt:lpstr>Lukewarm Christians Have Good Intentions</vt:lpstr>
      <vt:lpstr>Lukewarm Christians Talk About Zeal</vt:lpstr>
      <vt:lpstr>Lukewarm Christians Are Often Silent About Their Faith</vt:lpstr>
      <vt:lpstr>Lukewarm Christians Settle Into A One Sided Religion</vt:lpstr>
      <vt:lpstr>Lukewarm Christians Depend Upon Themselves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Difference</dc:title>
  <dc:creator>Aarons</dc:creator>
  <cp:lastModifiedBy>Aarons</cp:lastModifiedBy>
  <cp:revision>7</cp:revision>
  <dcterms:created xsi:type="dcterms:W3CDTF">2014-01-28T21:57:50Z</dcterms:created>
  <dcterms:modified xsi:type="dcterms:W3CDTF">2014-01-28T22:58:13Z</dcterms:modified>
</cp:coreProperties>
</file>