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3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1FEB1D-3BC1-4896-A045-B715437D5BA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241274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FEB1D-3BC1-4896-A045-B715437D5BA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397460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FEB1D-3BC1-4896-A045-B715437D5BA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37419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FEB1D-3BC1-4896-A045-B715437D5BA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281068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FEB1D-3BC1-4896-A045-B715437D5BA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170317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1FEB1D-3BC1-4896-A045-B715437D5BA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58356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1FEB1D-3BC1-4896-A045-B715437D5BAE}"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48868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1FEB1D-3BC1-4896-A045-B715437D5BAE}"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24660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FEB1D-3BC1-4896-A045-B715437D5BAE}"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120200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FEB1D-3BC1-4896-A045-B715437D5BA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420849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FEB1D-3BC1-4896-A045-B715437D5BA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B3987-64BB-4E92-9A6B-4913C4E8C48C}" type="slidenum">
              <a:rPr lang="en-US" smtClean="0"/>
              <a:t>‹#›</a:t>
            </a:fld>
            <a:endParaRPr lang="en-US"/>
          </a:p>
        </p:txBody>
      </p:sp>
    </p:spTree>
    <p:extLst>
      <p:ext uri="{BB962C8B-B14F-4D97-AF65-F5344CB8AC3E}">
        <p14:creationId xmlns:p14="http://schemas.microsoft.com/office/powerpoint/2010/main" val="160915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FEB1D-3BC1-4896-A045-B715437D5BAE}" type="datetimeFigureOut">
              <a:rPr lang="en-US" smtClean="0"/>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B3987-64BB-4E92-9A6B-4913C4E8C48C}" type="slidenum">
              <a:rPr lang="en-US" smtClean="0"/>
              <a:t>‹#›</a:t>
            </a:fld>
            <a:endParaRPr lang="en-US"/>
          </a:p>
        </p:txBody>
      </p:sp>
    </p:spTree>
    <p:extLst>
      <p:ext uri="{BB962C8B-B14F-4D97-AF65-F5344CB8AC3E}">
        <p14:creationId xmlns:p14="http://schemas.microsoft.com/office/powerpoint/2010/main" val="161171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915400" cy="2971800"/>
          </a:xfrm>
        </p:spPr>
        <p:txBody>
          <a:bodyPr>
            <a:normAutofit/>
          </a:bodyPr>
          <a:lstStyle/>
          <a:p>
            <a:r>
              <a:rPr lang="en-US" sz="7200" dirty="0">
                <a:latin typeface="Arial Black" panose="020B0A04020102020204" pitchFamily="34" charset="0"/>
              </a:rPr>
              <a:t>OH, MAGNIFY THE LORD</a:t>
            </a:r>
          </a:p>
        </p:txBody>
      </p:sp>
      <p:sp>
        <p:nvSpPr>
          <p:cNvPr id="3" name="Subtitle 2"/>
          <p:cNvSpPr>
            <a:spLocks noGrp="1"/>
          </p:cNvSpPr>
          <p:nvPr>
            <p:ph type="subTitle" idx="1"/>
          </p:nvPr>
        </p:nvSpPr>
        <p:spPr>
          <a:xfrm>
            <a:off x="152400" y="3352800"/>
            <a:ext cx="8839200" cy="2590800"/>
          </a:xfrm>
        </p:spPr>
        <p:txBody>
          <a:bodyPr>
            <a:noAutofit/>
          </a:bodyPr>
          <a:lstStyle/>
          <a:p>
            <a:r>
              <a:rPr lang="en-US" sz="5400" dirty="0" smtClean="0">
                <a:solidFill>
                  <a:schemeClr val="tx1"/>
                </a:solidFill>
              </a:rPr>
              <a:t>What does this mean?</a:t>
            </a:r>
          </a:p>
          <a:p>
            <a:r>
              <a:rPr lang="en-US" sz="5400" dirty="0" smtClean="0">
                <a:solidFill>
                  <a:schemeClr val="tx1"/>
                </a:solidFill>
              </a:rPr>
              <a:t>And how can we do it today?</a:t>
            </a:r>
            <a:endParaRPr lang="en-US" sz="5400" dirty="0">
              <a:solidFill>
                <a:schemeClr val="tx1"/>
              </a:solidFill>
            </a:endParaRPr>
          </a:p>
        </p:txBody>
      </p:sp>
    </p:spTree>
    <p:extLst>
      <p:ext uri="{BB962C8B-B14F-4D97-AF65-F5344CB8AC3E}">
        <p14:creationId xmlns:p14="http://schemas.microsoft.com/office/powerpoint/2010/main" val="306654239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477000"/>
          </a:xfrm>
        </p:spPr>
        <p:txBody>
          <a:bodyPr>
            <a:normAutofit/>
          </a:bodyPr>
          <a:lstStyle/>
          <a:p>
            <a:r>
              <a:rPr lang="en-US" sz="4000" dirty="0"/>
              <a:t>In 2 Chronicles 20 we read of a fearful episode</a:t>
            </a:r>
            <a:r>
              <a:rPr lang="en-US" sz="4000" dirty="0" smtClean="0"/>
              <a:t>.</a:t>
            </a:r>
          </a:p>
          <a:p>
            <a:r>
              <a:rPr lang="en-US" sz="4000" dirty="0" smtClean="0"/>
              <a:t>Judah </a:t>
            </a:r>
            <a:r>
              <a:rPr lang="en-US" sz="4000" dirty="0"/>
              <a:t>was threatened with an impressive force of surrounding nations that decided she was easy pickings and they “came against Jehoshaphat” (v.1). </a:t>
            </a:r>
            <a:endParaRPr lang="en-US" sz="4000" dirty="0" smtClean="0"/>
          </a:p>
          <a:p>
            <a:r>
              <a:rPr lang="en-US" sz="4000" dirty="0" smtClean="0"/>
              <a:t>Chronicles </a:t>
            </a:r>
            <a:r>
              <a:rPr lang="en-US" sz="4000" dirty="0"/>
              <a:t>is famous for big odds. </a:t>
            </a:r>
            <a:endParaRPr lang="en-US" sz="4000" dirty="0" smtClean="0"/>
          </a:p>
          <a:p>
            <a:r>
              <a:rPr lang="en-US" sz="4000" dirty="0" smtClean="0"/>
              <a:t>We </a:t>
            </a:r>
            <a:r>
              <a:rPr lang="en-US" sz="4000" dirty="0"/>
              <a:t>often find that God’s people were few and God’s enemies were many. </a:t>
            </a:r>
            <a:endParaRPr lang="en-US" sz="4000" dirty="0" smtClean="0"/>
          </a:p>
        </p:txBody>
      </p:sp>
    </p:spTree>
    <p:extLst>
      <p:ext uri="{BB962C8B-B14F-4D97-AF65-F5344CB8AC3E}">
        <p14:creationId xmlns:p14="http://schemas.microsoft.com/office/powerpoint/2010/main" val="29388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Autofit/>
          </a:bodyPr>
          <a:lstStyle/>
          <a:p>
            <a:r>
              <a:rPr lang="en-US" sz="4000" dirty="0" smtClean="0"/>
              <a:t>When God was forgotten, the odds were overwhelmingly bad; </a:t>
            </a:r>
          </a:p>
          <a:p>
            <a:r>
              <a:rPr lang="en-US" sz="4000" dirty="0" smtClean="0"/>
              <a:t>when God was magnified, the odds didn’t matter anymore.</a:t>
            </a:r>
          </a:p>
          <a:p>
            <a:r>
              <a:rPr lang="en-US" sz="4000" dirty="0"/>
              <a:t>Jehoshaphat was the fourth king over Judah. </a:t>
            </a:r>
            <a:endParaRPr lang="en-US" sz="4000" dirty="0" smtClean="0"/>
          </a:p>
          <a:p>
            <a:r>
              <a:rPr lang="en-US" sz="4000" dirty="0" smtClean="0"/>
              <a:t>He </a:t>
            </a:r>
            <a:r>
              <a:rPr lang="en-US" sz="4000" dirty="0"/>
              <a:t>was not an evil king. </a:t>
            </a:r>
            <a:endParaRPr lang="en-US" sz="4000" dirty="0" smtClean="0"/>
          </a:p>
          <a:p>
            <a:r>
              <a:rPr lang="en-US" sz="4000" dirty="0" smtClean="0"/>
              <a:t>He was not entirely </a:t>
            </a:r>
            <a:r>
              <a:rPr lang="en-US" sz="4000" dirty="0"/>
              <a:t>a good king. </a:t>
            </a:r>
            <a:r>
              <a:rPr lang="en-US" sz="4000" dirty="0" smtClean="0"/>
              <a:t>Let us just say he was wishy-washy at times in his  life.</a:t>
            </a:r>
          </a:p>
        </p:txBody>
      </p:sp>
    </p:spTree>
    <p:extLst>
      <p:ext uri="{BB962C8B-B14F-4D97-AF65-F5344CB8AC3E}">
        <p14:creationId xmlns:p14="http://schemas.microsoft.com/office/powerpoint/2010/main" val="42828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noAutofit/>
          </a:bodyPr>
          <a:lstStyle/>
          <a:p>
            <a:r>
              <a:rPr lang="en-US" sz="3600" dirty="0" smtClean="0"/>
              <a:t>This event turned out to be his shining moment.</a:t>
            </a:r>
          </a:p>
          <a:p>
            <a:r>
              <a:rPr lang="en-US" sz="3600" dirty="0" smtClean="0"/>
              <a:t> Like David in today’s Psalm (34), Jehoshaphat “was afraid and set his face to seek the Lord” (v.3). </a:t>
            </a:r>
          </a:p>
          <a:p>
            <a:r>
              <a:rPr lang="en-US" sz="3600" dirty="0"/>
              <a:t>After a fast, the king gathered the people and magnified the Lord. </a:t>
            </a:r>
            <a:endParaRPr lang="en-US" sz="3600" dirty="0" smtClean="0"/>
          </a:p>
          <a:p>
            <a:r>
              <a:rPr lang="en-US" sz="3600" dirty="0" smtClean="0"/>
              <a:t>In </a:t>
            </a:r>
            <a:r>
              <a:rPr lang="en-US" sz="3600" dirty="0"/>
              <a:t>verses </a:t>
            </a:r>
            <a:r>
              <a:rPr lang="en-US" sz="3600" dirty="0" smtClean="0"/>
              <a:t>6-12</a:t>
            </a:r>
            <a:r>
              <a:rPr lang="en-US" sz="3600" dirty="0"/>
              <a:t>, Jehoshaphat </a:t>
            </a:r>
            <a:r>
              <a:rPr lang="en-US" sz="3600" dirty="0" smtClean="0"/>
              <a:t>speaks a prayer in the midst of the people.</a:t>
            </a:r>
          </a:p>
          <a:p>
            <a:r>
              <a:rPr lang="en-US" sz="3600" dirty="0" smtClean="0"/>
              <a:t>He turned </a:t>
            </a:r>
            <a:r>
              <a:rPr lang="en-US" sz="3600" dirty="0"/>
              <a:t>the whole problem over to God. </a:t>
            </a:r>
          </a:p>
        </p:txBody>
      </p:sp>
    </p:spTree>
    <p:extLst>
      <p:ext uri="{BB962C8B-B14F-4D97-AF65-F5344CB8AC3E}">
        <p14:creationId xmlns:p14="http://schemas.microsoft.com/office/powerpoint/2010/main" val="42485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29400"/>
          </a:xfrm>
        </p:spPr>
        <p:txBody>
          <a:bodyPr>
            <a:normAutofit lnSpcReduction="10000"/>
          </a:bodyPr>
          <a:lstStyle/>
          <a:p>
            <a:r>
              <a:rPr lang="en-US" sz="4000" dirty="0" smtClean="0"/>
              <a:t>In verse 12 we read: “O our God, wilt </a:t>
            </a:r>
            <a:r>
              <a:rPr lang="en-US" sz="4000" dirty="0" smtClean="0"/>
              <a:t>Thou not judge them? For we are powerless before this great multitude who are coming against us; nor do we know what to do, but our eyes are on Thee”.</a:t>
            </a:r>
            <a:r>
              <a:rPr lang="en-US" sz="4000" dirty="0" smtClean="0"/>
              <a:t> </a:t>
            </a:r>
          </a:p>
          <a:p>
            <a:r>
              <a:rPr lang="en-US" sz="4000" dirty="0" smtClean="0"/>
              <a:t>What a great way to end a prayer.</a:t>
            </a:r>
          </a:p>
          <a:p>
            <a:r>
              <a:rPr lang="en-US" sz="4000" dirty="0" smtClean="0"/>
              <a:t>We may not always know what to do in our own situations, </a:t>
            </a:r>
          </a:p>
          <a:p>
            <a:r>
              <a:rPr lang="en-US" sz="4000" dirty="0" smtClean="0"/>
              <a:t>but if we can learn to look to God, He will take care of it.</a:t>
            </a:r>
            <a:endParaRPr lang="en-US" sz="4000" dirty="0" smtClean="0"/>
          </a:p>
          <a:p>
            <a:endParaRPr lang="en-US" dirty="0"/>
          </a:p>
        </p:txBody>
      </p:sp>
    </p:spTree>
    <p:extLst>
      <p:ext uri="{BB962C8B-B14F-4D97-AF65-F5344CB8AC3E}">
        <p14:creationId xmlns:p14="http://schemas.microsoft.com/office/powerpoint/2010/main" val="199779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00100"/>
          </a:xfrm>
        </p:spPr>
        <p:txBody>
          <a:bodyPr/>
          <a:lstStyle/>
          <a:p>
            <a:r>
              <a:rPr lang="en-US" dirty="0" smtClean="0"/>
              <a:t>Conclusion</a:t>
            </a:r>
            <a:endParaRPr lang="en-US" dirty="0"/>
          </a:p>
        </p:txBody>
      </p:sp>
      <p:sp>
        <p:nvSpPr>
          <p:cNvPr id="3" name="Content Placeholder 2"/>
          <p:cNvSpPr>
            <a:spLocks noGrp="1"/>
          </p:cNvSpPr>
          <p:nvPr>
            <p:ph idx="1"/>
          </p:nvPr>
        </p:nvSpPr>
        <p:spPr>
          <a:xfrm>
            <a:off x="76200" y="762000"/>
            <a:ext cx="8915400" cy="5943600"/>
          </a:xfrm>
        </p:spPr>
        <p:txBody>
          <a:bodyPr/>
          <a:lstStyle/>
          <a:p>
            <a:r>
              <a:rPr lang="en-US" dirty="0"/>
              <a:t>When we magnify the Lord, we can see Him more clearly! </a:t>
            </a:r>
            <a:endParaRPr lang="en-US" dirty="0" smtClean="0"/>
          </a:p>
          <a:p>
            <a:r>
              <a:rPr lang="en-US" dirty="0" smtClean="0"/>
              <a:t>We </a:t>
            </a:r>
            <a:r>
              <a:rPr lang="en-US" dirty="0"/>
              <a:t>magnify the Lord so that we can admit that we bring little to the battle. </a:t>
            </a:r>
            <a:endParaRPr lang="en-US" dirty="0" smtClean="0"/>
          </a:p>
          <a:p>
            <a:r>
              <a:rPr lang="en-US" dirty="0" smtClean="0"/>
              <a:t>We </a:t>
            </a:r>
            <a:r>
              <a:rPr lang="en-US" dirty="0"/>
              <a:t>don’t have to bring much because the battle belongs to the Lord</a:t>
            </a:r>
            <a:r>
              <a:rPr lang="en-US" dirty="0" smtClean="0"/>
              <a:t>.</a:t>
            </a:r>
          </a:p>
          <a:p>
            <a:r>
              <a:rPr lang="en-US" dirty="0" smtClean="0"/>
              <a:t>We also know that the closer we get to God the bigger He seems to be.</a:t>
            </a:r>
          </a:p>
          <a:p>
            <a:r>
              <a:rPr lang="en-US" dirty="0" smtClean="0"/>
              <a:t>All we have to do is: “Draw near to God and He will draw near to you…” (James 4:8)</a:t>
            </a:r>
            <a:endParaRPr lang="en-US" dirty="0"/>
          </a:p>
          <a:p>
            <a:endParaRPr lang="en-US" dirty="0"/>
          </a:p>
        </p:txBody>
      </p:sp>
    </p:spTree>
    <p:extLst>
      <p:ext uri="{BB962C8B-B14F-4D97-AF65-F5344CB8AC3E}">
        <p14:creationId xmlns:p14="http://schemas.microsoft.com/office/powerpoint/2010/main" val="8428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838200"/>
          </a:xfrm>
        </p:spPr>
        <p:txBody>
          <a:bodyPr/>
          <a:lstStyle/>
          <a:p>
            <a:r>
              <a:rPr lang="en-US" dirty="0" smtClean="0"/>
              <a:t>Psalm 34:1-4</a:t>
            </a:r>
            <a:endParaRPr lang="en-US" dirty="0"/>
          </a:p>
        </p:txBody>
      </p:sp>
      <p:sp>
        <p:nvSpPr>
          <p:cNvPr id="3" name="Content Placeholder 2"/>
          <p:cNvSpPr>
            <a:spLocks noGrp="1"/>
          </p:cNvSpPr>
          <p:nvPr>
            <p:ph idx="1"/>
          </p:nvPr>
        </p:nvSpPr>
        <p:spPr>
          <a:xfrm>
            <a:off x="76200" y="914400"/>
            <a:ext cx="8991600" cy="5791200"/>
          </a:xfrm>
        </p:spPr>
        <p:txBody>
          <a:bodyPr>
            <a:normAutofit/>
          </a:bodyPr>
          <a:lstStyle/>
          <a:p>
            <a:r>
              <a:rPr lang="en-US" sz="4000" dirty="0">
                <a:latin typeface="Georgia" panose="02040502050405020303" pitchFamily="18" charset="0"/>
              </a:rPr>
              <a:t>“I will bless the Lord at all times; his praise shall continually be in my mouth. My soul makes its boast in the Lord; let the humble hear and be glad. Oh, magnify the Lord with me, and let us exalt his name together! I sought the Lord, and he answered me and delivered me from all my fears.” </a:t>
            </a:r>
          </a:p>
        </p:txBody>
      </p:sp>
    </p:spTree>
    <p:extLst>
      <p:ext uri="{BB962C8B-B14F-4D97-AF65-F5344CB8AC3E}">
        <p14:creationId xmlns:p14="http://schemas.microsoft.com/office/powerpoint/2010/main" val="242382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00100"/>
          </a:xfrm>
        </p:spPr>
        <p:txBody>
          <a:bodyPr/>
          <a:lstStyle/>
          <a:p>
            <a:r>
              <a:rPr lang="en-US" dirty="0" smtClean="0"/>
              <a:t>How Big Is God?</a:t>
            </a:r>
            <a:endParaRPr lang="en-US" dirty="0"/>
          </a:p>
        </p:txBody>
      </p:sp>
      <p:sp>
        <p:nvSpPr>
          <p:cNvPr id="3" name="Content Placeholder 2"/>
          <p:cNvSpPr>
            <a:spLocks noGrp="1"/>
          </p:cNvSpPr>
          <p:nvPr>
            <p:ph idx="1"/>
          </p:nvPr>
        </p:nvSpPr>
        <p:spPr>
          <a:xfrm>
            <a:off x="76200" y="838200"/>
            <a:ext cx="8991600" cy="5943600"/>
          </a:xfrm>
        </p:spPr>
        <p:txBody>
          <a:bodyPr>
            <a:normAutofit/>
          </a:bodyPr>
          <a:lstStyle/>
          <a:p>
            <a:r>
              <a:rPr lang="en-US" sz="4000" dirty="0" smtClean="0"/>
              <a:t>One day, a young lad asked his father the question: How Big Is God?</a:t>
            </a:r>
          </a:p>
          <a:p>
            <a:r>
              <a:rPr lang="en-US" sz="4000" dirty="0" smtClean="0"/>
              <a:t>After thinking about it, he looked up into the sky and saw an airplane flying overhead.  </a:t>
            </a:r>
            <a:endParaRPr lang="en-US" sz="4000" dirty="0"/>
          </a:p>
          <a:p>
            <a:r>
              <a:rPr lang="en-US" sz="4000" dirty="0" smtClean="0"/>
              <a:t>He told his son that God was as big as that airplane.</a:t>
            </a:r>
          </a:p>
          <a:p>
            <a:r>
              <a:rPr lang="en-US" sz="4000" dirty="0" smtClean="0"/>
              <a:t>The lad was not sure about that.</a:t>
            </a:r>
          </a:p>
        </p:txBody>
      </p:sp>
    </p:spTree>
    <p:extLst>
      <p:ext uri="{BB962C8B-B14F-4D97-AF65-F5344CB8AC3E}">
        <p14:creationId xmlns:p14="http://schemas.microsoft.com/office/powerpoint/2010/main" val="20067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477000"/>
          </a:xfrm>
        </p:spPr>
        <p:txBody>
          <a:bodyPr>
            <a:normAutofit lnSpcReduction="10000"/>
          </a:bodyPr>
          <a:lstStyle/>
          <a:p>
            <a:r>
              <a:rPr lang="en-US" sz="3600" dirty="0" smtClean="0"/>
              <a:t>A few days later, they happened to be at the airport and the father asked his son if he remembered </a:t>
            </a:r>
            <a:r>
              <a:rPr lang="en-US" sz="3600" dirty="0" smtClean="0"/>
              <a:t>their conversation a few days earlier? </a:t>
            </a:r>
          </a:p>
          <a:p>
            <a:r>
              <a:rPr lang="en-US" sz="3600" dirty="0" smtClean="0"/>
              <a:t>He then </a:t>
            </a:r>
            <a:r>
              <a:rPr lang="en-US" sz="3600" dirty="0" smtClean="0"/>
              <a:t>took the son to see an airplane (up close).</a:t>
            </a:r>
          </a:p>
          <a:p>
            <a:r>
              <a:rPr lang="en-US" sz="3600" dirty="0" smtClean="0"/>
              <a:t>The lad was marveled and expressed his awe.</a:t>
            </a:r>
          </a:p>
          <a:p>
            <a:r>
              <a:rPr lang="en-US" sz="3600" dirty="0" smtClean="0"/>
              <a:t>The father told him that when you keep God away from you, He appears very small, but when you get close to Him, He is much bigger.  </a:t>
            </a:r>
          </a:p>
          <a:p>
            <a:r>
              <a:rPr lang="en-US" sz="3600" dirty="0" smtClean="0"/>
              <a:t>There is a lesson we should learn.</a:t>
            </a:r>
          </a:p>
          <a:p>
            <a:endParaRPr lang="en-US" dirty="0"/>
          </a:p>
        </p:txBody>
      </p:sp>
    </p:spTree>
    <p:extLst>
      <p:ext uri="{BB962C8B-B14F-4D97-AF65-F5344CB8AC3E}">
        <p14:creationId xmlns:p14="http://schemas.microsoft.com/office/powerpoint/2010/main" val="60776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65088"/>
            <a:ext cx="8229600" cy="925512"/>
          </a:xfrm>
        </p:spPr>
        <p:txBody>
          <a:bodyPr/>
          <a:lstStyle/>
          <a:p>
            <a:r>
              <a:rPr lang="en-US" b="1" dirty="0" smtClean="0"/>
              <a:t>“Oh, Magnify The LORD!”</a:t>
            </a:r>
            <a:endParaRPr lang="en-US" b="1" dirty="0"/>
          </a:p>
        </p:txBody>
      </p:sp>
      <p:sp>
        <p:nvSpPr>
          <p:cNvPr id="3" name="Content Placeholder 2"/>
          <p:cNvSpPr>
            <a:spLocks noGrp="1"/>
          </p:cNvSpPr>
          <p:nvPr>
            <p:ph idx="1"/>
          </p:nvPr>
        </p:nvSpPr>
        <p:spPr>
          <a:xfrm>
            <a:off x="76200" y="1066800"/>
            <a:ext cx="9067800" cy="5715000"/>
          </a:xfrm>
        </p:spPr>
        <p:txBody>
          <a:bodyPr>
            <a:normAutofit/>
          </a:bodyPr>
          <a:lstStyle/>
          <a:p>
            <a:r>
              <a:rPr lang="en-US" sz="3600" dirty="0" smtClean="0"/>
              <a:t>As we age, our eyesight sometimes gets worse.</a:t>
            </a:r>
          </a:p>
          <a:p>
            <a:r>
              <a:rPr lang="en-US" sz="3600" dirty="0" smtClean="0"/>
              <a:t>We find that we need the assistance of a magnifying glass to help us see small things and read smaller print.</a:t>
            </a:r>
          </a:p>
          <a:p>
            <a:r>
              <a:rPr lang="en-US" sz="3600" dirty="0" smtClean="0"/>
              <a:t>Does the magnifying glass make things bigger?</a:t>
            </a:r>
          </a:p>
          <a:p>
            <a:r>
              <a:rPr lang="en-US" sz="3600" dirty="0" smtClean="0"/>
              <a:t>No, it is no bigger, but the appearance in our vision makes it seem bigger.</a:t>
            </a:r>
            <a:endParaRPr lang="en-US" sz="3600" dirty="0"/>
          </a:p>
        </p:txBody>
      </p:sp>
    </p:spTree>
    <p:extLst>
      <p:ext uri="{BB962C8B-B14F-4D97-AF65-F5344CB8AC3E}">
        <p14:creationId xmlns:p14="http://schemas.microsoft.com/office/powerpoint/2010/main" val="256904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77000"/>
          </a:xfrm>
        </p:spPr>
        <p:txBody>
          <a:bodyPr/>
          <a:lstStyle/>
          <a:p>
            <a:r>
              <a:rPr lang="en-US" sz="3600" dirty="0" smtClean="0"/>
              <a:t>As we read in the Psalm, would it be great to be delivered from all our fears?</a:t>
            </a:r>
          </a:p>
          <a:p>
            <a:r>
              <a:rPr lang="en-US" sz="3600" dirty="0" smtClean="0"/>
              <a:t>It appears the psalmist had figured out the secret about three thousand years ago.</a:t>
            </a:r>
          </a:p>
          <a:p>
            <a:r>
              <a:rPr lang="en-US" sz="3600" dirty="0" smtClean="0"/>
              <a:t>When </a:t>
            </a:r>
            <a:r>
              <a:rPr lang="en-US" sz="3600" dirty="0"/>
              <a:t>God is magnified, we don’t make God bigger</a:t>
            </a:r>
            <a:r>
              <a:rPr lang="en-US" sz="3600" dirty="0" smtClean="0"/>
              <a:t>.</a:t>
            </a:r>
          </a:p>
          <a:p>
            <a:r>
              <a:rPr lang="en-US" sz="3600" dirty="0" smtClean="0"/>
              <a:t>We </a:t>
            </a:r>
            <a:r>
              <a:rPr lang="en-US" sz="3600" dirty="0"/>
              <a:t>merely recognize Him better through that focus for what He really is. </a:t>
            </a:r>
            <a:endParaRPr lang="en-US" sz="3600" dirty="0" smtClean="0"/>
          </a:p>
          <a:p>
            <a:r>
              <a:rPr lang="en-US" sz="3600" dirty="0" smtClean="0"/>
              <a:t>When </a:t>
            </a:r>
            <a:r>
              <a:rPr lang="en-US" sz="3600" dirty="0"/>
              <a:t>God is magnified, fear is minimized.</a:t>
            </a:r>
          </a:p>
          <a:p>
            <a:endParaRPr lang="en-US" dirty="0"/>
          </a:p>
        </p:txBody>
      </p:sp>
    </p:spTree>
    <p:extLst>
      <p:ext uri="{BB962C8B-B14F-4D97-AF65-F5344CB8AC3E}">
        <p14:creationId xmlns:p14="http://schemas.microsoft.com/office/powerpoint/2010/main" val="30396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r>
              <a:rPr lang="en-US" sz="4400" dirty="0"/>
              <a:t>Fear and a right view of God will find it hard to co-exist. </a:t>
            </a:r>
            <a:endParaRPr lang="en-US" sz="4400" dirty="0" smtClean="0"/>
          </a:p>
          <a:p>
            <a:r>
              <a:rPr lang="en-US" sz="4400" dirty="0" smtClean="0"/>
              <a:t>If </a:t>
            </a:r>
            <a:r>
              <a:rPr lang="en-US" sz="4400" dirty="0"/>
              <a:t>my heart is filled with fear, I am not rightly estimating God in His capacities and interest and His care in my life</a:t>
            </a:r>
            <a:r>
              <a:rPr lang="en-US" sz="4400" dirty="0" smtClean="0"/>
              <a:t>.</a:t>
            </a:r>
          </a:p>
          <a:p>
            <a:r>
              <a:rPr lang="en-US" sz="4400" dirty="0" smtClean="0"/>
              <a:t>Yet when we learn to trust Him, many of our fears go away.</a:t>
            </a:r>
          </a:p>
          <a:p>
            <a:r>
              <a:rPr lang="en-US" sz="4400" dirty="0" smtClean="0"/>
              <a:t>God wants it this way.</a:t>
            </a:r>
          </a:p>
        </p:txBody>
      </p:sp>
    </p:spTree>
    <p:extLst>
      <p:ext uri="{BB962C8B-B14F-4D97-AF65-F5344CB8AC3E}">
        <p14:creationId xmlns:p14="http://schemas.microsoft.com/office/powerpoint/2010/main" val="295744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fontScale="92500"/>
          </a:bodyPr>
          <a:lstStyle/>
          <a:p>
            <a:r>
              <a:rPr lang="en-US" sz="4000" dirty="0" smtClean="0"/>
              <a:t>Philippians 4:6-7 “Be anxious for nothing, but in everything by prayer and supplication with thanksgiving let your requests be made known to God. And the peace of God which surpasses all comprehension, shall guard your hearts and your minds in Christ Jesus”.</a:t>
            </a:r>
          </a:p>
          <a:p>
            <a:r>
              <a:rPr lang="en-US" sz="4000" dirty="0" smtClean="0"/>
              <a:t>1 Peter  5:7 : “Humble yourselves, therefore, under the mighty hand of God, that he may exalt you at the proper time, casting all your anxiety upon Him, because He cares for you”.</a:t>
            </a:r>
          </a:p>
          <a:p>
            <a:endParaRPr lang="en-US" dirty="0"/>
          </a:p>
        </p:txBody>
      </p:sp>
    </p:spTree>
    <p:extLst>
      <p:ext uri="{BB962C8B-B14F-4D97-AF65-F5344CB8AC3E}">
        <p14:creationId xmlns:p14="http://schemas.microsoft.com/office/powerpoint/2010/main" val="35320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b="1" dirty="0" smtClean="0"/>
              <a:t>Bible Examples</a:t>
            </a:r>
            <a:endParaRPr lang="en-US" b="1" dirty="0"/>
          </a:p>
        </p:txBody>
      </p:sp>
      <p:sp>
        <p:nvSpPr>
          <p:cNvPr id="3" name="Content Placeholder 2"/>
          <p:cNvSpPr>
            <a:spLocks noGrp="1"/>
          </p:cNvSpPr>
          <p:nvPr>
            <p:ph idx="1"/>
          </p:nvPr>
        </p:nvSpPr>
        <p:spPr>
          <a:xfrm>
            <a:off x="76200" y="685800"/>
            <a:ext cx="8991600" cy="6019800"/>
          </a:xfrm>
        </p:spPr>
        <p:txBody>
          <a:bodyPr/>
          <a:lstStyle/>
          <a:p>
            <a:r>
              <a:rPr lang="en-US" sz="4000" dirty="0" smtClean="0"/>
              <a:t>Throughout the Bible in situations where the odds are against the people of God, we see that God helps them to overcome.</a:t>
            </a:r>
          </a:p>
          <a:p>
            <a:r>
              <a:rPr lang="en-US" sz="4000" dirty="0" smtClean="0"/>
              <a:t>Sometimes miraculously.</a:t>
            </a:r>
          </a:p>
          <a:p>
            <a:r>
              <a:rPr lang="en-US" sz="4000" dirty="0" smtClean="0"/>
              <a:t>The story of Gideon</a:t>
            </a:r>
          </a:p>
          <a:p>
            <a:r>
              <a:rPr lang="en-US" sz="4000" dirty="0" smtClean="0"/>
              <a:t>The story of the conquest of Canaan.</a:t>
            </a:r>
          </a:p>
          <a:p>
            <a:r>
              <a:rPr lang="en-US" sz="4000" dirty="0" smtClean="0"/>
              <a:t>David when he faced the giant.</a:t>
            </a:r>
          </a:p>
          <a:p>
            <a:endParaRPr lang="en-US" dirty="0" smtClean="0"/>
          </a:p>
          <a:p>
            <a:endParaRPr lang="en-US" dirty="0" smtClean="0"/>
          </a:p>
          <a:p>
            <a:endParaRPr lang="en-US" dirty="0"/>
          </a:p>
        </p:txBody>
      </p:sp>
    </p:spTree>
    <p:extLst>
      <p:ext uri="{BB962C8B-B14F-4D97-AF65-F5344CB8AC3E}">
        <p14:creationId xmlns:p14="http://schemas.microsoft.com/office/powerpoint/2010/main" val="258092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928</Words>
  <Application>Microsoft Office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OH, MAGNIFY THE LORD</vt:lpstr>
      <vt:lpstr>Psalm 34:1-4</vt:lpstr>
      <vt:lpstr>How Big Is God?</vt:lpstr>
      <vt:lpstr>PowerPoint Presentation</vt:lpstr>
      <vt:lpstr>“Oh, Magnify The LORD!”</vt:lpstr>
      <vt:lpstr>PowerPoint Presentation</vt:lpstr>
      <vt:lpstr>PowerPoint Presentation</vt:lpstr>
      <vt:lpstr>PowerPoint Presentation</vt:lpstr>
      <vt:lpstr>Bible Examples</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MAGNIFY THE LORD</dc:title>
  <dc:creator>cwser</dc:creator>
  <cp:lastModifiedBy>cwser</cp:lastModifiedBy>
  <cp:revision>7</cp:revision>
  <dcterms:created xsi:type="dcterms:W3CDTF">2020-12-05T18:49:51Z</dcterms:created>
  <dcterms:modified xsi:type="dcterms:W3CDTF">2020-12-05T20:05:06Z</dcterms:modified>
</cp:coreProperties>
</file>