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9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C71-4EFC-4A73-B185-20365EDE7D9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1AE9-8E66-4AE8-A6C2-15E91EC1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88970"/>
      </p:ext>
    </p:extLst>
  </p:cSld>
  <p:clrMapOvr>
    <a:masterClrMapping/>
  </p:clrMapOvr>
  <p:transition spd="slow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C71-4EFC-4A73-B185-20365EDE7D9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1AE9-8E66-4AE8-A6C2-15E91EC1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41406"/>
      </p:ext>
    </p:extLst>
  </p:cSld>
  <p:clrMapOvr>
    <a:masterClrMapping/>
  </p:clrMapOvr>
  <p:transition spd="slow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C71-4EFC-4A73-B185-20365EDE7D9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1AE9-8E66-4AE8-A6C2-15E91EC1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58282"/>
      </p:ext>
    </p:extLst>
  </p:cSld>
  <p:clrMapOvr>
    <a:masterClrMapping/>
  </p:clrMapOvr>
  <p:transition spd="slow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C71-4EFC-4A73-B185-20365EDE7D9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1AE9-8E66-4AE8-A6C2-15E91EC1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47659"/>
      </p:ext>
    </p:extLst>
  </p:cSld>
  <p:clrMapOvr>
    <a:masterClrMapping/>
  </p:clrMapOvr>
  <p:transition spd="slow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C71-4EFC-4A73-B185-20365EDE7D9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1AE9-8E66-4AE8-A6C2-15E91EC1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72415"/>
      </p:ext>
    </p:extLst>
  </p:cSld>
  <p:clrMapOvr>
    <a:masterClrMapping/>
  </p:clrMapOvr>
  <p:transition spd="slow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C71-4EFC-4A73-B185-20365EDE7D9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1AE9-8E66-4AE8-A6C2-15E91EC1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23720"/>
      </p:ext>
    </p:extLst>
  </p:cSld>
  <p:clrMapOvr>
    <a:masterClrMapping/>
  </p:clrMapOvr>
  <p:transition spd="slow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C71-4EFC-4A73-B185-20365EDE7D9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1AE9-8E66-4AE8-A6C2-15E91EC1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2979"/>
      </p:ext>
    </p:extLst>
  </p:cSld>
  <p:clrMapOvr>
    <a:masterClrMapping/>
  </p:clrMapOvr>
  <p:transition spd="slow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C71-4EFC-4A73-B185-20365EDE7D9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1AE9-8E66-4AE8-A6C2-15E91EC1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87394"/>
      </p:ext>
    </p:extLst>
  </p:cSld>
  <p:clrMapOvr>
    <a:masterClrMapping/>
  </p:clrMapOvr>
  <p:transition spd="slow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C71-4EFC-4A73-B185-20365EDE7D9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1AE9-8E66-4AE8-A6C2-15E91EC1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54319"/>
      </p:ext>
    </p:extLst>
  </p:cSld>
  <p:clrMapOvr>
    <a:masterClrMapping/>
  </p:clrMapOvr>
  <p:transition spd="slow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C71-4EFC-4A73-B185-20365EDE7D9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1AE9-8E66-4AE8-A6C2-15E91EC1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90017"/>
      </p:ext>
    </p:extLst>
  </p:cSld>
  <p:clrMapOvr>
    <a:masterClrMapping/>
  </p:clrMapOvr>
  <p:transition spd="slow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4C71-4EFC-4A73-B185-20365EDE7D9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1AE9-8E66-4AE8-A6C2-15E91EC1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39287"/>
      </p:ext>
    </p:extLst>
  </p:cSld>
  <p:clrMapOvr>
    <a:masterClrMapping/>
  </p:clrMapOvr>
  <p:transition spd="slow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D3DDF1"/>
            </a:gs>
            <a:gs pos="90000">
              <a:srgbClr val="ACC1E8">
                <a:alpha val="71000"/>
              </a:srgbClr>
            </a:gs>
            <a:gs pos="0">
              <a:schemeClr val="accent3"/>
            </a:gs>
            <a:gs pos="58000">
              <a:schemeClr val="accent1">
                <a:tint val="44500"/>
                <a:satMod val="160000"/>
              </a:schemeClr>
            </a:gs>
            <a:gs pos="100000">
              <a:schemeClr val="accent6">
                <a:lumMod val="5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74C71-4EFC-4A73-B185-20365EDE7D9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1AE9-8E66-4AE8-A6C2-15E91EC19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7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276599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Not All Examples Are Worthy To Be Followed</a:t>
            </a:r>
            <a:endParaRPr 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686800" cy="25908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</a:rPr>
              <a:t>God’s word tells us which ones are to be imitated or followed, and which ones to NOT follow.  Yet we are to learn from each of them.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32112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Became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 grumble as some of them did.</a:t>
            </a:r>
          </a:p>
          <a:p>
            <a:r>
              <a:rPr lang="en-US" dirty="0" smtClean="0"/>
              <a:t>This is where many of us might fail the Lord.</a:t>
            </a:r>
          </a:p>
          <a:p>
            <a:r>
              <a:rPr lang="en-US" dirty="0" smtClean="0"/>
              <a:t>Never satisfied,</a:t>
            </a:r>
          </a:p>
          <a:p>
            <a:r>
              <a:rPr lang="en-US" dirty="0" smtClean="0"/>
              <a:t>Always complaining,</a:t>
            </a:r>
          </a:p>
          <a:p>
            <a:r>
              <a:rPr lang="en-US" dirty="0" smtClean="0"/>
              <a:t>Avoiding getting involved, and then grumbling about those who do.</a:t>
            </a:r>
          </a:p>
          <a:p>
            <a:r>
              <a:rPr lang="en-US" dirty="0" smtClean="0"/>
              <a:t>Not being content is dangerous for every Christian.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24737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one pray to the Lord with thanksgiving when they complain about  almost everything?</a:t>
            </a:r>
          </a:p>
          <a:p>
            <a:r>
              <a:rPr lang="en-US" dirty="0" smtClean="0"/>
              <a:t>We are talking about our souls, and we must take heed (pay attention) to what we are actually doing in our lives.</a:t>
            </a:r>
          </a:p>
          <a:p>
            <a:r>
              <a:rPr lang="en-US" dirty="0" smtClean="0"/>
              <a:t>Many of the Israelites lost out on their blessings for the various reasons listed.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06230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any question, that we could also lose out on our spiritual blessings if we follow the same examples?</a:t>
            </a:r>
          </a:p>
          <a:p>
            <a:r>
              <a:rPr lang="en-US" dirty="0" smtClean="0"/>
              <a:t>Our sanctified, saved souls could be forfeited.</a:t>
            </a:r>
          </a:p>
          <a:p>
            <a:r>
              <a:rPr lang="en-US" dirty="0" smtClean="0"/>
              <a:t>Be careful because Satan is always trying to devour souls  1 Peter 5:8</a:t>
            </a:r>
          </a:p>
          <a:p>
            <a:r>
              <a:rPr lang="en-US" dirty="0" smtClean="0"/>
              <a:t>Peter proudly proclaimed that he would never deny Jesus, yet only a few hours later, he did.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07575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all the great people of faith had problems, why do we consider ourselves any different?</a:t>
            </a:r>
          </a:p>
          <a:p>
            <a:r>
              <a:rPr lang="en-US" dirty="0" smtClean="0"/>
              <a:t>We cannot give up in our spiritual journey.</a:t>
            </a:r>
          </a:p>
          <a:p>
            <a:r>
              <a:rPr lang="en-US" dirty="0" smtClean="0"/>
              <a:t>We know God is willing to help us, but God is not going to do all the work.</a:t>
            </a:r>
          </a:p>
          <a:p>
            <a:r>
              <a:rPr lang="en-US" dirty="0" smtClean="0"/>
              <a:t>That is our job and responsibility.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40909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Can Protect.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will always provide the way of escape.</a:t>
            </a:r>
          </a:p>
          <a:p>
            <a:r>
              <a:rPr lang="en-US" dirty="0" smtClean="0"/>
              <a:t>The question is, will we take that way?</a:t>
            </a:r>
          </a:p>
          <a:p>
            <a:r>
              <a:rPr lang="en-US" dirty="0" smtClean="0"/>
              <a:t>We must resist the devil, we must be sober minded, we must be vigilant in our resistance.</a:t>
            </a:r>
          </a:p>
          <a:p>
            <a:r>
              <a:rPr lang="en-US" dirty="0" smtClean="0"/>
              <a:t>God can protect and He will, IF we are striving to be obedient to Him, and put our trust in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5081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 we are to learn lessons from the past.</a:t>
            </a:r>
          </a:p>
          <a:p>
            <a:r>
              <a:rPr lang="en-US" dirty="0" smtClean="0"/>
              <a:t>We find the good examples and follow them.</a:t>
            </a:r>
          </a:p>
          <a:p>
            <a:r>
              <a:rPr lang="en-US" dirty="0" smtClean="0"/>
              <a:t>We see the bad examples and learn not to copy them.</a:t>
            </a:r>
          </a:p>
          <a:p>
            <a:r>
              <a:rPr lang="en-US" dirty="0" smtClean="0"/>
              <a:t>We must watch ourselves, lest we too become condemned.</a:t>
            </a:r>
          </a:p>
          <a:p>
            <a:r>
              <a:rPr lang="en-US" dirty="0" smtClean="0"/>
              <a:t>God is there to help all along the way, if we let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66407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 instructs us to learn lessons from the past.</a:t>
            </a:r>
          </a:p>
          <a:p>
            <a:r>
              <a:rPr lang="en-US" dirty="0" smtClean="0"/>
              <a:t>Romans 13:4</a:t>
            </a:r>
          </a:p>
          <a:p>
            <a:r>
              <a:rPr lang="en-US" dirty="0" smtClean="0"/>
              <a:t>See what a blessed people the Israelites were, and how they behaved.</a:t>
            </a:r>
          </a:p>
          <a:p>
            <a:r>
              <a:rPr lang="en-US" dirty="0" smtClean="0"/>
              <a:t>Let us learn some lessons that will help us along our everyday journey.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0323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Our Fathers.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 Corinthians 1:1-4</a:t>
            </a:r>
          </a:p>
          <a:p>
            <a:r>
              <a:rPr lang="en-US" dirty="0" smtClean="0"/>
              <a:t>Paul speak of ancestors of the Jews</a:t>
            </a:r>
          </a:p>
          <a:p>
            <a:r>
              <a:rPr lang="en-US" dirty="0" smtClean="0"/>
              <a:t>God protected them by a cloud</a:t>
            </a:r>
          </a:p>
          <a:p>
            <a:r>
              <a:rPr lang="en-US" dirty="0" smtClean="0"/>
              <a:t>God brought them out of Egypt on dry ground.</a:t>
            </a:r>
          </a:p>
          <a:p>
            <a:r>
              <a:rPr lang="en-US" dirty="0" smtClean="0"/>
              <a:t>God fed them</a:t>
            </a:r>
          </a:p>
          <a:p>
            <a:r>
              <a:rPr lang="en-US" dirty="0" smtClean="0"/>
              <a:t>And God gave them water.</a:t>
            </a:r>
          </a:p>
          <a:p>
            <a:r>
              <a:rPr lang="en-US" dirty="0" smtClean="0"/>
              <a:t>God took care of them, even after they disobeyed.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26638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Most, God Was Not Pleased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Corinthians 10:5</a:t>
            </a:r>
          </a:p>
          <a:p>
            <a:r>
              <a:rPr lang="en-US" dirty="0" smtClean="0"/>
              <a:t>God killed most of the Israelites.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They were unthankful and untrusting of God despite everything God had done for them.</a:t>
            </a:r>
          </a:p>
          <a:p>
            <a:r>
              <a:rPr lang="en-US" dirty="0" smtClean="0"/>
              <a:t>The primary problem was a lack of faith.</a:t>
            </a:r>
          </a:p>
          <a:p>
            <a:r>
              <a:rPr lang="en-US" dirty="0" smtClean="0"/>
              <a:t>We must learn not to depart from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85418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Became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1 Corinthians 10:6,11</a:t>
            </a:r>
          </a:p>
          <a:p>
            <a:r>
              <a:rPr lang="en-US" dirty="0" smtClean="0"/>
              <a:t>What happened in the Old Testament days were things that would be examples that New Testament Christians should learn.</a:t>
            </a:r>
          </a:p>
          <a:p>
            <a:r>
              <a:rPr lang="en-US" dirty="0" smtClean="0"/>
              <a:t>The OT was all the first century Christians had as far as scripture, and they were to learn from the OT scriptures.  </a:t>
            </a:r>
          </a:p>
          <a:p>
            <a:r>
              <a:rPr lang="en-US" dirty="0" smtClean="0"/>
              <a:t>The Holy Spirit would guide them in truth for the present 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81120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Became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That we should not crave evil things, as they.</a:t>
            </a:r>
          </a:p>
          <a:p>
            <a:r>
              <a:rPr lang="en-US" dirty="0" smtClean="0"/>
              <a:t>What are evil things?</a:t>
            </a:r>
          </a:p>
          <a:p>
            <a:r>
              <a:rPr lang="en-US" dirty="0" smtClean="0"/>
              <a:t>Anything opposed to God,</a:t>
            </a:r>
          </a:p>
          <a:p>
            <a:r>
              <a:rPr lang="en-US" dirty="0" smtClean="0"/>
              <a:t>Anything that causes Christians to stumble.</a:t>
            </a:r>
          </a:p>
          <a:p>
            <a:r>
              <a:rPr lang="en-US" dirty="0" smtClean="0"/>
              <a:t>Anything that diverts our attention away from God.</a:t>
            </a:r>
          </a:p>
          <a:p>
            <a:r>
              <a:rPr lang="en-US" dirty="0" smtClean="0"/>
              <a:t>Evil always corrupts.</a:t>
            </a:r>
          </a:p>
          <a:p>
            <a:r>
              <a:rPr lang="en-US" dirty="0" smtClean="0"/>
              <a:t>Sin.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97080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Became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become idolaters, as they…</a:t>
            </a:r>
          </a:p>
          <a:p>
            <a:r>
              <a:rPr lang="en-US" dirty="0" smtClean="0"/>
              <a:t>Idolatry is anything that is put in a higher priority above God.</a:t>
            </a:r>
          </a:p>
          <a:p>
            <a:r>
              <a:rPr lang="en-US" dirty="0" smtClean="0"/>
              <a:t>Things, possessions, watching sports, making money, family or friends, etc.</a:t>
            </a:r>
          </a:p>
          <a:p>
            <a:r>
              <a:rPr lang="en-US" dirty="0" smtClean="0"/>
              <a:t>Man makes his own gods.</a:t>
            </a:r>
          </a:p>
          <a:p>
            <a:r>
              <a:rPr lang="en-US" dirty="0" smtClean="0"/>
              <a:t>They are all an abomination before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08764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Became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 let us act immorally, as they</a:t>
            </a:r>
          </a:p>
          <a:p>
            <a:r>
              <a:rPr lang="en-US" dirty="0" smtClean="0"/>
              <a:t>Usually immorality is associated with sexual perversion.</a:t>
            </a:r>
          </a:p>
          <a:p>
            <a:r>
              <a:rPr lang="en-US" dirty="0" smtClean="0"/>
              <a:t>While true, it goes much further.</a:t>
            </a:r>
          </a:p>
          <a:p>
            <a:r>
              <a:rPr lang="en-US" dirty="0" smtClean="0"/>
              <a:t>Not being a good or nice person falls in this category.</a:t>
            </a:r>
          </a:p>
          <a:p>
            <a:r>
              <a:rPr lang="en-US" dirty="0" smtClean="0"/>
              <a:t>Lying, stealing, cheating, and other things like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88599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Became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not try the LORD as they</a:t>
            </a:r>
          </a:p>
          <a:p>
            <a:r>
              <a:rPr lang="en-US" dirty="0" smtClean="0"/>
              <a:t>Specific reference is the unfaithfulness and God sending serpents to bite them.  </a:t>
            </a:r>
          </a:p>
          <a:p>
            <a:r>
              <a:rPr lang="en-US" dirty="0" smtClean="0"/>
              <a:t>Then Moses lifted up a standard of a snake that if people would just look to it, they would live.</a:t>
            </a:r>
          </a:p>
          <a:p>
            <a:r>
              <a:rPr lang="en-US" dirty="0" smtClean="0"/>
              <a:t>But we can try the Lord in many ways today, and sooner or later His patience will run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13628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817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Not All Examples Are Worthy To Be Followed</vt:lpstr>
      <vt:lpstr>Introduction</vt:lpstr>
      <vt:lpstr>All Our Fathers.</vt:lpstr>
      <vt:lpstr>With Most, God Was Not Pleased</vt:lpstr>
      <vt:lpstr>These Became Examples</vt:lpstr>
      <vt:lpstr>These Became Examples</vt:lpstr>
      <vt:lpstr>These Became Examples</vt:lpstr>
      <vt:lpstr>These Became Examples</vt:lpstr>
      <vt:lpstr>These Became Examples</vt:lpstr>
      <vt:lpstr>These Became Examples</vt:lpstr>
      <vt:lpstr>Take Heed</vt:lpstr>
      <vt:lpstr>Take Heed</vt:lpstr>
      <vt:lpstr>Take Heed</vt:lpstr>
      <vt:lpstr>God Can Protect.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 All Examples Are Worthy To Be Followed</dc:title>
  <dc:creator>Aarons</dc:creator>
  <cp:lastModifiedBy>Aarons</cp:lastModifiedBy>
  <cp:revision>6</cp:revision>
  <dcterms:created xsi:type="dcterms:W3CDTF">2013-11-22T19:49:58Z</dcterms:created>
  <dcterms:modified xsi:type="dcterms:W3CDTF">2013-11-22T20:36:17Z</dcterms:modified>
</cp:coreProperties>
</file>