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0906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37451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503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438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0767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968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2855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2192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0232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361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9619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714D-75EF-40C9-8784-64C4DA9E483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1519-7EE0-4742-9424-650E44ACF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95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Blessings Come </a:t>
            </a:r>
            <a:br>
              <a:rPr lang="en-US" sz="6600" dirty="0" smtClean="0"/>
            </a:br>
            <a:r>
              <a:rPr lang="en-US" sz="6600" u="sng" dirty="0" smtClean="0"/>
              <a:t>After</a:t>
            </a:r>
            <a:r>
              <a:rPr lang="en-US" sz="6600" dirty="0" smtClean="0"/>
              <a:t> Obedience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305800" cy="2438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God has promised many blessings to us.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God has appointed requirements for us to receive those blessings.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30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V.15  Behold, now I know</a:t>
            </a:r>
          </a:p>
          <a:p>
            <a:r>
              <a:rPr lang="en-US" dirty="0" err="1" smtClean="0"/>
              <a:t>Naaman</a:t>
            </a:r>
            <a:r>
              <a:rPr lang="en-US" dirty="0" smtClean="0"/>
              <a:t> offered gifts for his cleansing.</a:t>
            </a:r>
          </a:p>
          <a:p>
            <a:r>
              <a:rPr lang="en-US" dirty="0" smtClean="0"/>
              <a:t>Elisha refused, but </a:t>
            </a:r>
            <a:r>
              <a:rPr lang="en-US" dirty="0" err="1" smtClean="0"/>
              <a:t>Naaman</a:t>
            </a:r>
            <a:r>
              <a:rPr lang="en-US" dirty="0" smtClean="0"/>
              <a:t> insisted, so Elisha agreed to accept a load of dirt.</a:t>
            </a:r>
          </a:p>
          <a:p>
            <a:r>
              <a:rPr lang="en-US" dirty="0" smtClean="0"/>
              <a:t>The dirt had no value to anyone.  Elisha had done what God told him, and he did not feel that such obedience should be compensated with riches.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532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Obedience First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that </a:t>
            </a:r>
            <a:r>
              <a:rPr lang="en-US" dirty="0" err="1" smtClean="0"/>
              <a:t>Naaman</a:t>
            </a:r>
            <a:r>
              <a:rPr lang="en-US" dirty="0" smtClean="0"/>
              <a:t> was healed only after he had done what he had been commanded.</a:t>
            </a:r>
          </a:p>
          <a:p>
            <a:r>
              <a:rPr lang="en-US" dirty="0" smtClean="0"/>
              <a:t>The blessing of clean skin was the result.</a:t>
            </a:r>
          </a:p>
          <a:p>
            <a:r>
              <a:rPr lang="en-US" dirty="0" smtClean="0"/>
              <a:t>So it is for us today.</a:t>
            </a:r>
          </a:p>
          <a:p>
            <a:r>
              <a:rPr lang="en-US" dirty="0" smtClean="0"/>
              <a:t>When we do what God commands, we will receive the blessings He has promised.</a:t>
            </a:r>
          </a:p>
          <a:p>
            <a:r>
              <a:rPr lang="en-US" dirty="0" smtClean="0"/>
              <a:t>That makes many passages of scripture vital.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98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Obedience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7:21—he that does the will of My Father in heaven</a:t>
            </a:r>
          </a:p>
          <a:p>
            <a:r>
              <a:rPr lang="en-US" dirty="0" smtClean="0"/>
              <a:t>John 3:36—he who does not obey the Son does not have life.</a:t>
            </a:r>
          </a:p>
          <a:p>
            <a:r>
              <a:rPr lang="en-US" dirty="0" smtClean="0"/>
              <a:t>Hebrews 5:9—author of eternal salvation to those who obey Him.</a:t>
            </a:r>
          </a:p>
          <a:p>
            <a:r>
              <a:rPr lang="en-US" dirty="0" smtClean="0"/>
              <a:t>John 14:15—if you love Me you will keep My commandments.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244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to obey God’s commands.</a:t>
            </a:r>
          </a:p>
          <a:p>
            <a:r>
              <a:rPr lang="en-US" dirty="0" smtClean="0"/>
              <a:t>Hearing the word</a:t>
            </a:r>
          </a:p>
          <a:p>
            <a:r>
              <a:rPr lang="en-US" dirty="0" smtClean="0"/>
              <a:t>Believing the word</a:t>
            </a:r>
          </a:p>
          <a:p>
            <a:r>
              <a:rPr lang="en-US" dirty="0" smtClean="0"/>
              <a:t>Repenting of our actions</a:t>
            </a:r>
          </a:p>
          <a:p>
            <a:r>
              <a:rPr lang="en-US" dirty="0" smtClean="0"/>
              <a:t>Confessing His name</a:t>
            </a:r>
          </a:p>
          <a:p>
            <a:r>
              <a:rPr lang="en-US" dirty="0" smtClean="0"/>
              <a:t>Being baptized for remission of sins.</a:t>
            </a:r>
          </a:p>
          <a:p>
            <a:r>
              <a:rPr lang="en-US" dirty="0" smtClean="0"/>
              <a:t>Revelation 2:10—be faithful until death and I will give you the crown of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441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Hopefully, you can see the necessity of obedience in your salvation.</a:t>
            </a:r>
          </a:p>
          <a:p>
            <a:r>
              <a:rPr lang="en-US" dirty="0" smtClean="0"/>
              <a:t>God has done His part by providing the </a:t>
            </a:r>
            <a:r>
              <a:rPr lang="en-US" dirty="0" err="1" smtClean="0"/>
              <a:t>soure</a:t>
            </a:r>
            <a:r>
              <a:rPr lang="en-US" dirty="0" smtClean="0"/>
              <a:t> of salvation.</a:t>
            </a:r>
          </a:p>
          <a:p>
            <a:r>
              <a:rPr lang="en-US" dirty="0" smtClean="0"/>
              <a:t>You must do your part by obedience to His commands to receive your salvation.</a:t>
            </a:r>
          </a:p>
          <a:p>
            <a:r>
              <a:rPr lang="en-US" dirty="0" smtClean="0"/>
              <a:t>Are you ready?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602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listen to the preachers of this world and from the denominations, you might get the idea that God showers His blessings upon everyone freely.</a:t>
            </a:r>
          </a:p>
          <a:p>
            <a:r>
              <a:rPr lang="en-US" dirty="0" smtClean="0"/>
              <a:t>That is not the case.</a:t>
            </a:r>
          </a:p>
          <a:p>
            <a:r>
              <a:rPr lang="en-US" dirty="0" smtClean="0"/>
              <a:t>While the grace of God is free, it does have certain conditions which are required of man to enjoy the gift of God’s grace.</a:t>
            </a:r>
          </a:p>
        </p:txBody>
      </p:sp>
    </p:spTree>
    <p:extLst>
      <p:ext uri="{BB962C8B-B14F-4D97-AF65-F5344CB8AC3E}">
        <p14:creationId xmlns:p14="http://schemas.microsoft.com/office/powerpoint/2010/main" val="1777561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V1. </a:t>
            </a:r>
            <a:r>
              <a:rPr lang="en-US" dirty="0" err="1" smtClean="0"/>
              <a:t>Naaman</a:t>
            </a:r>
            <a:r>
              <a:rPr lang="en-US" dirty="0" smtClean="0"/>
              <a:t> a valiant warrior was also a leper.</a:t>
            </a:r>
          </a:p>
          <a:p>
            <a:r>
              <a:rPr lang="en-US" dirty="0" smtClean="0"/>
              <a:t>V.2 A servant girl from Israel had been captured and put into service to </a:t>
            </a:r>
            <a:r>
              <a:rPr lang="en-US" dirty="0" err="1" smtClean="0"/>
              <a:t>Naaman’s</a:t>
            </a:r>
            <a:r>
              <a:rPr lang="en-US" dirty="0" smtClean="0"/>
              <a:t> wife.</a:t>
            </a:r>
          </a:p>
          <a:p>
            <a:r>
              <a:rPr lang="en-US" dirty="0" smtClean="0"/>
              <a:t>V.3 Girl told mistress about prophet who could heal </a:t>
            </a:r>
            <a:r>
              <a:rPr lang="en-US" dirty="0" err="1" smtClean="0"/>
              <a:t>Naaman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as a captive, this girl had compassion upon another human being.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866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 The news was exciting, and </a:t>
            </a:r>
            <a:r>
              <a:rPr lang="en-US" dirty="0" err="1" smtClean="0"/>
              <a:t>Naaman</a:t>
            </a:r>
            <a:r>
              <a:rPr lang="en-US" dirty="0" smtClean="0"/>
              <a:t> told his master who was also excited.</a:t>
            </a:r>
          </a:p>
          <a:p>
            <a:r>
              <a:rPr lang="en-US" dirty="0" smtClean="0"/>
              <a:t>V.5,6 The king sent a letter of request for </a:t>
            </a:r>
            <a:r>
              <a:rPr lang="en-US" dirty="0" err="1" smtClean="0"/>
              <a:t>Naaman</a:t>
            </a:r>
            <a:r>
              <a:rPr lang="en-US" dirty="0" smtClean="0"/>
              <a:t> to be healed.</a:t>
            </a:r>
          </a:p>
          <a:p>
            <a:r>
              <a:rPr lang="en-US" dirty="0" smtClean="0"/>
              <a:t>The problem is that the request went to the wrong person.</a:t>
            </a:r>
          </a:p>
          <a:p>
            <a:r>
              <a:rPr lang="en-US" dirty="0" smtClean="0"/>
              <a:t>V.7 The king of Israel assigns a motive to the king of Aram.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812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V.8 Elisha sent word to king to allow </a:t>
            </a:r>
            <a:r>
              <a:rPr lang="en-US" dirty="0" err="1" smtClean="0"/>
              <a:t>Naaman</a:t>
            </a:r>
            <a:r>
              <a:rPr lang="en-US" dirty="0" smtClean="0"/>
              <a:t> to come see him.</a:t>
            </a:r>
          </a:p>
          <a:p>
            <a:r>
              <a:rPr lang="en-US" dirty="0" smtClean="0"/>
              <a:t>V.9 </a:t>
            </a:r>
            <a:r>
              <a:rPr lang="en-US" dirty="0" err="1" smtClean="0"/>
              <a:t>Naaman</a:t>
            </a:r>
            <a:r>
              <a:rPr lang="en-US" dirty="0" smtClean="0"/>
              <a:t> came to the doorway.</a:t>
            </a:r>
          </a:p>
          <a:p>
            <a:r>
              <a:rPr lang="en-US" dirty="0" smtClean="0"/>
              <a:t>V.10 A messenger was sent out to </a:t>
            </a:r>
            <a:r>
              <a:rPr lang="en-US" dirty="0" err="1" smtClean="0"/>
              <a:t>Naaman</a:t>
            </a:r>
            <a:r>
              <a:rPr lang="en-US" dirty="0" smtClean="0"/>
              <a:t> with instructions.</a:t>
            </a:r>
          </a:p>
          <a:p>
            <a:r>
              <a:rPr lang="en-US" dirty="0" smtClean="0"/>
              <a:t>The instructions were clear and precise.</a:t>
            </a:r>
          </a:p>
          <a:p>
            <a:r>
              <a:rPr lang="en-US" dirty="0" smtClean="0"/>
              <a:t>V.11 </a:t>
            </a:r>
            <a:r>
              <a:rPr lang="en-US" dirty="0" err="1" smtClean="0"/>
              <a:t>Naaman</a:t>
            </a:r>
            <a:r>
              <a:rPr lang="en-US" dirty="0" smtClean="0"/>
              <a:t> was furious for several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741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“Behold I thought”</a:t>
            </a:r>
          </a:p>
          <a:p>
            <a:r>
              <a:rPr lang="en-US" dirty="0" err="1" smtClean="0"/>
              <a:t>Naaman</a:t>
            </a:r>
            <a:r>
              <a:rPr lang="en-US" dirty="0" smtClean="0"/>
              <a:t> had the same problem that many in the world have today.</a:t>
            </a:r>
          </a:p>
          <a:p>
            <a:r>
              <a:rPr lang="en-US" dirty="0" smtClean="0"/>
              <a:t>His pride got the better of him because he was a mighty warrior and he demanded respect.</a:t>
            </a:r>
          </a:p>
          <a:p>
            <a:r>
              <a:rPr lang="en-US" dirty="0" smtClean="0"/>
              <a:t>It was an insult to send a servant to instruct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94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Naaman</a:t>
            </a:r>
            <a:r>
              <a:rPr lang="en-US" dirty="0" smtClean="0"/>
              <a:t> was looking for a show or some great thing to happen.</a:t>
            </a:r>
          </a:p>
          <a:p>
            <a:r>
              <a:rPr lang="en-US" dirty="0" smtClean="0"/>
              <a:t>Such a simple command was really unreasonable for him.</a:t>
            </a:r>
          </a:p>
          <a:p>
            <a:r>
              <a:rPr lang="en-US" dirty="0" smtClean="0"/>
              <a:t>V.12 The reasoning continued and </a:t>
            </a:r>
            <a:r>
              <a:rPr lang="en-US" dirty="0" err="1" smtClean="0"/>
              <a:t>Naaman</a:t>
            </a:r>
            <a:r>
              <a:rPr lang="en-US" dirty="0" smtClean="0"/>
              <a:t> got madder as he thought about it.</a:t>
            </a:r>
          </a:p>
          <a:p>
            <a:r>
              <a:rPr lang="en-US" dirty="0" smtClean="0"/>
              <a:t>The rivers back in Damascus are much better than what the Jordan river was.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373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Naaman</a:t>
            </a:r>
            <a:r>
              <a:rPr lang="en-US" dirty="0" smtClean="0"/>
              <a:t> went away in a rage.</a:t>
            </a:r>
          </a:p>
          <a:p>
            <a:r>
              <a:rPr lang="en-US" dirty="0" smtClean="0"/>
              <a:t>Why the Jordan?  It was a filthy river and it did not make any sense.</a:t>
            </a:r>
          </a:p>
          <a:p>
            <a:r>
              <a:rPr lang="en-US" dirty="0" smtClean="0"/>
              <a:t>V.13 A servant makes sense and encourages </a:t>
            </a:r>
            <a:r>
              <a:rPr lang="en-US" dirty="0" err="1" smtClean="0"/>
              <a:t>Naaman</a:t>
            </a:r>
            <a:r>
              <a:rPr lang="en-US" dirty="0" smtClean="0"/>
              <a:t> to go ahead since they were already there by the Jordan river.</a:t>
            </a:r>
          </a:p>
          <a:p>
            <a:r>
              <a:rPr lang="en-US" dirty="0" smtClean="0"/>
              <a:t>What could it hurt to 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38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From </a:t>
            </a:r>
            <a:br>
              <a:rPr lang="en-US" dirty="0" smtClean="0"/>
            </a:br>
            <a:r>
              <a:rPr lang="en-US" dirty="0" smtClean="0"/>
              <a:t>2 Kings </a:t>
            </a:r>
            <a:r>
              <a:rPr lang="en-US" dirty="0" smtClean="0"/>
              <a:t>5:1-15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V.14 </a:t>
            </a:r>
            <a:r>
              <a:rPr lang="en-US" dirty="0" err="1" smtClean="0"/>
              <a:t>Naaman</a:t>
            </a:r>
            <a:r>
              <a:rPr lang="en-US" dirty="0" smtClean="0"/>
              <a:t> went ahead and did so, and the result was as the prophet said.</a:t>
            </a:r>
          </a:p>
          <a:p>
            <a:r>
              <a:rPr lang="en-US" dirty="0" smtClean="0"/>
              <a:t>Not sure that </a:t>
            </a:r>
            <a:r>
              <a:rPr lang="en-US" dirty="0" err="1" smtClean="0"/>
              <a:t>Naaman</a:t>
            </a:r>
            <a:r>
              <a:rPr lang="en-US" dirty="0" smtClean="0"/>
              <a:t> believed he would be healed, but he did what he was instructed.</a:t>
            </a:r>
          </a:p>
          <a:p>
            <a:r>
              <a:rPr lang="en-US" dirty="0" smtClean="0"/>
              <a:t>Many people today insist that belief is necessary for the blessing to come.</a:t>
            </a:r>
          </a:p>
          <a:p>
            <a:r>
              <a:rPr lang="en-US" dirty="0" smtClean="0"/>
              <a:t>Not really the case here.  This was a demonstration of the power of God.</a:t>
            </a:r>
          </a:p>
        </p:txBody>
      </p:sp>
    </p:spTree>
    <p:extLst>
      <p:ext uri="{BB962C8B-B14F-4D97-AF65-F5344CB8AC3E}">
        <p14:creationId xmlns:p14="http://schemas.microsoft.com/office/powerpoint/2010/main" val="23226313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735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Blessings Come  After Obedience</vt:lpstr>
      <vt:lpstr>Introduction</vt:lpstr>
      <vt:lpstr>Lessons Learned From  2 Kings 5:1-15</vt:lpstr>
      <vt:lpstr>Lessons Learned From  2 Kings 5:1-15</vt:lpstr>
      <vt:lpstr>Lessons Learned From  2 Kings 5:1-15</vt:lpstr>
      <vt:lpstr>Lessons Learned From  2 Kings 5:1-15</vt:lpstr>
      <vt:lpstr>Lessons Learned From  2 Kings 5:1-15</vt:lpstr>
      <vt:lpstr>Lessons Learned From  2 Kings 5:1-15</vt:lpstr>
      <vt:lpstr>Lessons Learned From  2 Kings 5:1-15</vt:lpstr>
      <vt:lpstr>Lessons Learned From  2 Kings 5:1-15</vt:lpstr>
      <vt:lpstr>Obedience First</vt:lpstr>
      <vt:lpstr>Obedience First</vt:lpstr>
      <vt:lpstr>Summary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Come  After Obedience</dc:title>
  <dc:creator>Aarons</dc:creator>
  <cp:lastModifiedBy>Aarons</cp:lastModifiedBy>
  <cp:revision>7</cp:revision>
  <dcterms:created xsi:type="dcterms:W3CDTF">2014-09-15T07:48:44Z</dcterms:created>
  <dcterms:modified xsi:type="dcterms:W3CDTF">2014-09-22T03:21:53Z</dcterms:modified>
</cp:coreProperties>
</file>