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4" r:id="rId8"/>
    <p:sldId id="260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435" autoAdjust="0"/>
  </p:normalViewPr>
  <p:slideViewPr>
    <p:cSldViewPr>
      <p:cViewPr varScale="1">
        <p:scale>
          <a:sx n="96" d="100"/>
          <a:sy n="96" d="100"/>
        </p:scale>
        <p:origin x="-1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49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64000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4843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5370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3002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5697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65240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816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9063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0163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22722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53508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6AA94-D758-4686-BEB2-F8D83712A1A0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19396-17AA-4868-A23C-C9E2A3BE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2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</p:spPr>
        <p:txBody>
          <a:bodyPr>
            <a:noAutofit/>
          </a:bodyPr>
          <a:lstStyle/>
          <a:p>
            <a:r>
              <a:rPr lang="en-US" sz="6600" b="1" dirty="0"/>
              <a:t>What Obedience Shows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763000" cy="2514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By our actions, we declare to the world our love and respect for God and doing His will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360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7912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obedience we share in the sufferings of Christ, </a:t>
            </a:r>
            <a:r>
              <a:rPr lang="en-US" b="1" dirty="0" smtClean="0"/>
              <a:t>Philippians </a:t>
            </a:r>
            <a:r>
              <a:rPr lang="en-US" b="1" dirty="0"/>
              <a:t>3:10</a:t>
            </a:r>
            <a:r>
              <a:rPr lang="en-US" dirty="0"/>
              <a:t>.</a:t>
            </a:r>
          </a:p>
          <a:p>
            <a:r>
              <a:rPr lang="en-US" dirty="0" smtClean="0"/>
              <a:t>By </a:t>
            </a:r>
            <a:r>
              <a:rPr lang="en-US" dirty="0"/>
              <a:t>obedience we defy the forces that vainly fight against the purposes of God - and receive glory!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cf</a:t>
            </a:r>
            <a:r>
              <a:rPr lang="en-US" dirty="0"/>
              <a:t>. </a:t>
            </a:r>
            <a:r>
              <a:rPr lang="en-US" b="1" dirty="0" smtClean="0"/>
              <a:t>Philippians </a:t>
            </a:r>
            <a:r>
              <a:rPr lang="en-US" b="1" dirty="0"/>
              <a:t>2:8-9; </a:t>
            </a:r>
            <a:r>
              <a:rPr lang="en-US" b="1" dirty="0" smtClean="0"/>
              <a:t>Colossians </a:t>
            </a:r>
            <a:r>
              <a:rPr lang="en-US" b="1" dirty="0"/>
              <a:t>3:4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408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86400"/>
          </a:xfrm>
        </p:spPr>
        <p:txBody>
          <a:bodyPr/>
          <a:lstStyle/>
          <a:p>
            <a:r>
              <a:rPr lang="en-US" dirty="0" smtClean="0"/>
              <a:t>Obey </a:t>
            </a:r>
            <a:r>
              <a:rPr lang="en-US" dirty="0"/>
              <a:t>Christ now and show you </a:t>
            </a:r>
            <a:r>
              <a:rPr lang="en-US" i="1" u="sng" dirty="0"/>
              <a:t>respect</a:t>
            </a:r>
            <a:r>
              <a:rPr lang="en-US" dirty="0"/>
              <a:t> Him and </a:t>
            </a:r>
            <a:r>
              <a:rPr lang="en-US" i="1" u="sng" dirty="0"/>
              <a:t>rely</a:t>
            </a:r>
            <a:r>
              <a:rPr lang="en-US" dirty="0"/>
              <a:t> on His grace. </a:t>
            </a:r>
            <a:endParaRPr lang="en-US" dirty="0" smtClean="0"/>
          </a:p>
          <a:p>
            <a:r>
              <a:rPr lang="en-US" dirty="0" smtClean="0"/>
              <a:t>Take</a:t>
            </a:r>
            <a:r>
              <a:rPr lang="en-US" dirty="0"/>
              <a:t> </a:t>
            </a:r>
            <a:r>
              <a:rPr lang="en-US" i="1" u="sng" dirty="0"/>
              <a:t>responsibility</a:t>
            </a:r>
            <a:r>
              <a:rPr lang="en-US" dirty="0"/>
              <a:t> for your faith in Him by obeying Him now and always.</a:t>
            </a:r>
          </a:p>
          <a:p>
            <a:r>
              <a:rPr lang="en-US" dirty="0" smtClean="0"/>
              <a:t>Christ </a:t>
            </a:r>
            <a:r>
              <a:rPr lang="en-US" dirty="0"/>
              <a:t>saves all who obey Him, </a:t>
            </a:r>
            <a:r>
              <a:rPr lang="en-US" b="1" dirty="0" smtClean="0"/>
              <a:t>Hebrews </a:t>
            </a:r>
            <a:r>
              <a:rPr lang="en-US" b="1" dirty="0"/>
              <a:t>5:9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cannot get to heaven without obedience to His will.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678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Obedience</a:t>
            </a:r>
            <a:r>
              <a:rPr lang="en-US" dirty="0"/>
              <a:t> is </a:t>
            </a:r>
            <a:r>
              <a:rPr lang="en-US" u="sng" dirty="0"/>
              <a:t>often viewed</a:t>
            </a:r>
            <a:r>
              <a:rPr lang="en-US" dirty="0"/>
              <a:t> </a:t>
            </a:r>
            <a:r>
              <a:rPr lang="en-US" u="sng" dirty="0"/>
              <a:t>negatively</a:t>
            </a:r>
            <a:r>
              <a:rPr lang="en-US" dirty="0"/>
              <a:t>; as if obedience implies force must be applied in order to bring about the desired result.</a:t>
            </a:r>
          </a:p>
          <a:p>
            <a:r>
              <a:rPr lang="en-US" dirty="0" smtClean="0"/>
              <a:t>In </a:t>
            </a:r>
            <a:r>
              <a:rPr lang="en-US" dirty="0"/>
              <a:t>fact, the </a:t>
            </a:r>
            <a:r>
              <a:rPr lang="en-US" i="1" dirty="0"/>
              <a:t>opposite is true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Obedience </a:t>
            </a:r>
            <a:r>
              <a:rPr lang="en-US" dirty="0"/>
              <a:t>that pleases God is </a:t>
            </a:r>
            <a:r>
              <a:rPr lang="en-US" dirty="0" smtClean="0"/>
              <a:t>generated from a</a:t>
            </a:r>
            <a:r>
              <a:rPr lang="en-US" dirty="0"/>
              <a:t> </a:t>
            </a:r>
            <a:r>
              <a:rPr lang="en-US" u="sng" dirty="0"/>
              <a:t>heart</a:t>
            </a:r>
            <a:r>
              <a:rPr lang="en-US" dirty="0"/>
              <a:t> of </a:t>
            </a:r>
            <a:r>
              <a:rPr lang="en-US" u="sng" dirty="0"/>
              <a:t>trust</a:t>
            </a:r>
            <a:r>
              <a:rPr lang="en-US" dirty="0"/>
              <a:t> (faith), </a:t>
            </a:r>
            <a:r>
              <a:rPr lang="en-US" u="sng" dirty="0"/>
              <a:t>devotion</a:t>
            </a:r>
            <a:r>
              <a:rPr lang="en-US" dirty="0"/>
              <a:t> and </a:t>
            </a:r>
            <a:r>
              <a:rPr lang="en-US" u="sng" dirty="0"/>
              <a:t>love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 </a:t>
            </a:r>
            <a:r>
              <a:rPr lang="en-US" u="sng" dirty="0"/>
              <a:t>voluntary</a:t>
            </a:r>
            <a:r>
              <a:rPr lang="en-US" dirty="0"/>
              <a:t>, </a:t>
            </a:r>
            <a:r>
              <a:rPr lang="en-US" u="sng" dirty="0"/>
              <a:t>humble</a:t>
            </a:r>
            <a:r>
              <a:rPr lang="en-US" dirty="0"/>
              <a:t> and </a:t>
            </a:r>
            <a:r>
              <a:rPr lang="en-US" u="sng" dirty="0"/>
              <a:t>willingly submissive</a:t>
            </a:r>
            <a:r>
              <a:rPr lang="en-US" dirty="0"/>
              <a:t> to God.</a:t>
            </a:r>
          </a:p>
          <a:p>
            <a:r>
              <a:rPr lang="en-US" b="1" i="1" dirty="0" smtClean="0"/>
              <a:t>Why </a:t>
            </a:r>
            <a:r>
              <a:rPr lang="en-US" b="1" i="1" dirty="0"/>
              <a:t>is it that obedience to God is an expression of our love for God?  </a:t>
            </a:r>
            <a:r>
              <a:rPr lang="en-US" b="1" dirty="0" smtClean="0"/>
              <a:t>John </a:t>
            </a:r>
            <a:r>
              <a:rPr lang="en-US" b="1" dirty="0"/>
              <a:t>14:15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945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OBEDIENCE SHOWS </a:t>
            </a:r>
            <a:r>
              <a:rPr lang="en-US" b="1" i="1" u="sng" dirty="0"/>
              <a:t>RESPECT</a:t>
            </a:r>
            <a:r>
              <a:rPr lang="en-US" b="1" dirty="0"/>
              <a:t> FOR GOD'S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1 John </a:t>
            </a:r>
            <a:r>
              <a:rPr lang="en-US" b="1" dirty="0"/>
              <a:t>5:3.</a:t>
            </a:r>
            <a:endParaRPr lang="en-US" dirty="0"/>
          </a:p>
          <a:p>
            <a:r>
              <a:rPr lang="en-US" dirty="0" smtClean="0"/>
              <a:t>Principle </a:t>
            </a:r>
            <a:r>
              <a:rPr lang="en-US" dirty="0"/>
              <a:t>to be </a:t>
            </a:r>
            <a:r>
              <a:rPr lang="en-US" b="1" dirty="0"/>
              <a:t>Taught</a:t>
            </a:r>
            <a:r>
              <a:rPr lang="en-US" dirty="0"/>
              <a:t> and </a:t>
            </a:r>
            <a:r>
              <a:rPr lang="en-US" b="1" dirty="0"/>
              <a:t>Learned</a:t>
            </a:r>
            <a:r>
              <a:rPr lang="en-US" dirty="0"/>
              <a:t> in the </a:t>
            </a:r>
            <a:r>
              <a:rPr lang="en-US" b="1" dirty="0"/>
              <a:t>Family</a:t>
            </a:r>
            <a:r>
              <a:rPr lang="en-US" dirty="0"/>
              <a:t>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Ephesians </a:t>
            </a:r>
            <a:r>
              <a:rPr lang="en-US" b="1" dirty="0"/>
              <a:t>6:1-2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sons of Eli illustrate the dishonor of disobedience,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 Samuel </a:t>
            </a:r>
            <a:r>
              <a:rPr lang="en-US" b="1" dirty="0"/>
              <a:t>2:22-25</a:t>
            </a:r>
            <a:r>
              <a:rPr lang="en-US" dirty="0"/>
              <a:t>.</a:t>
            </a:r>
          </a:p>
          <a:p>
            <a:r>
              <a:rPr lang="en-US" dirty="0" smtClean="0"/>
              <a:t>Listen </a:t>
            </a:r>
            <a:r>
              <a:rPr lang="en-US" dirty="0"/>
              <a:t>to (obedience implied) and do not disrespect,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Proverbs </a:t>
            </a:r>
            <a:r>
              <a:rPr lang="en-US" b="1" dirty="0"/>
              <a:t>23:22</a:t>
            </a:r>
            <a:r>
              <a:rPr lang="en-US" dirty="0"/>
              <a:t> (</a:t>
            </a:r>
            <a:r>
              <a:rPr lang="en-US" b="1" dirty="0"/>
              <a:t>19:26; 30:17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224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/>
          <a:lstStyle/>
          <a:p>
            <a:r>
              <a:rPr lang="en-US" dirty="0"/>
              <a:t>Obeying God </a:t>
            </a:r>
            <a:r>
              <a:rPr lang="en-US" b="1" dirty="0"/>
              <a:t>Shows</a:t>
            </a:r>
            <a:r>
              <a:rPr lang="en-US" dirty="0"/>
              <a:t> the </a:t>
            </a:r>
            <a:r>
              <a:rPr lang="en-US" b="1" dirty="0"/>
              <a:t>World</a:t>
            </a:r>
            <a:r>
              <a:rPr lang="en-US" dirty="0"/>
              <a:t> that We </a:t>
            </a:r>
            <a:r>
              <a:rPr lang="en-US" b="1" dirty="0"/>
              <a:t>Love</a:t>
            </a:r>
            <a:r>
              <a:rPr lang="en-US" dirty="0"/>
              <a:t> God, cf. </a:t>
            </a:r>
            <a:r>
              <a:rPr lang="en-US" b="1" dirty="0"/>
              <a:t>John 14:31</a:t>
            </a:r>
            <a:r>
              <a:rPr lang="en-US" dirty="0"/>
              <a:t>.</a:t>
            </a:r>
          </a:p>
          <a:p>
            <a:r>
              <a:rPr lang="en-US" dirty="0"/>
              <a:t>Our </a:t>
            </a:r>
            <a:r>
              <a:rPr lang="en-US" i="1" dirty="0"/>
              <a:t>obedience</a:t>
            </a:r>
            <a:r>
              <a:rPr lang="en-US" dirty="0"/>
              <a:t> is our </a:t>
            </a:r>
            <a:r>
              <a:rPr lang="en-US" i="1" dirty="0"/>
              <a:t>example</a:t>
            </a:r>
            <a:r>
              <a:rPr lang="en-US" dirty="0"/>
              <a:t> to the world! </a:t>
            </a:r>
            <a:r>
              <a:rPr lang="en-US" b="1" dirty="0"/>
              <a:t>Matthew 22:36-38</a:t>
            </a:r>
            <a:endParaRPr lang="en-US" dirty="0"/>
          </a:p>
          <a:p>
            <a:r>
              <a:rPr lang="en-US" dirty="0"/>
              <a:t>Give the world a lesson on the love of obedience! </a:t>
            </a:r>
          </a:p>
          <a:p>
            <a:r>
              <a:rPr lang="en-US" dirty="0"/>
              <a:t>This is the example we must set for the world, </a:t>
            </a:r>
            <a:r>
              <a:rPr lang="en-US" b="1" dirty="0"/>
              <a:t>1 Peter 2:11-12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360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r>
              <a:rPr lang="en-US" dirty="0"/>
              <a:t>Respect is the practical exercise of love (goodwill, charity).</a:t>
            </a:r>
          </a:p>
          <a:p>
            <a:r>
              <a:rPr lang="en-US" b="1" dirty="0"/>
              <a:t>Respect</a:t>
            </a:r>
            <a:r>
              <a:rPr lang="en-US" dirty="0"/>
              <a:t> for </a:t>
            </a:r>
            <a:r>
              <a:rPr lang="en-US" dirty="0" smtClean="0"/>
              <a:t>God</a:t>
            </a:r>
            <a:r>
              <a:rPr lang="en-US" dirty="0"/>
              <a:t> </a:t>
            </a:r>
            <a:r>
              <a:rPr lang="en-US" b="1" dirty="0"/>
              <a:t>Demands</a:t>
            </a:r>
            <a:r>
              <a:rPr lang="en-US" dirty="0"/>
              <a:t> our </a:t>
            </a:r>
            <a:r>
              <a:rPr lang="en-US" b="1" dirty="0"/>
              <a:t>Obedience</a:t>
            </a:r>
            <a:r>
              <a:rPr lang="en-US" dirty="0"/>
              <a:t>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Deuteronomy </a:t>
            </a:r>
            <a:r>
              <a:rPr lang="en-US" b="1" dirty="0"/>
              <a:t>11:18-23</a:t>
            </a:r>
            <a:r>
              <a:rPr lang="en-US" dirty="0"/>
              <a:t>.</a:t>
            </a:r>
          </a:p>
          <a:p>
            <a:r>
              <a:rPr lang="en-US" dirty="0"/>
              <a:t>Respect is shown by actions, not mere words,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Matthew </a:t>
            </a:r>
            <a:r>
              <a:rPr lang="en-US" b="1" dirty="0"/>
              <a:t>7:21; Luke 6:46</a:t>
            </a:r>
            <a:r>
              <a:rPr lang="en-US" dirty="0"/>
              <a:t>.</a:t>
            </a:r>
          </a:p>
          <a:p>
            <a:r>
              <a:rPr lang="en-US" dirty="0"/>
              <a:t>Obedience reflects the place of honor we give God in our heart;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cf</a:t>
            </a:r>
            <a:r>
              <a:rPr lang="en-US" dirty="0"/>
              <a:t>. </a:t>
            </a:r>
            <a:r>
              <a:rPr lang="en-US" b="1" dirty="0"/>
              <a:t>1 Peter 3:15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502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OBEDIENCE SHOWS </a:t>
            </a:r>
            <a:r>
              <a:rPr lang="en-US" b="1" i="1" u="sng" dirty="0"/>
              <a:t>RELIANCE</a:t>
            </a:r>
            <a:r>
              <a:rPr lang="en-US" b="1" dirty="0"/>
              <a:t> UPON GOD'S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Ephesians </a:t>
            </a:r>
            <a:r>
              <a:rPr lang="en-US" b="1" dirty="0"/>
              <a:t>6:24</a:t>
            </a:r>
            <a:r>
              <a:rPr lang="en-US" dirty="0"/>
              <a:t>.</a:t>
            </a:r>
          </a:p>
          <a:p>
            <a:r>
              <a:rPr lang="en-US" dirty="0" smtClean="0"/>
              <a:t>God's</a:t>
            </a:r>
            <a:r>
              <a:rPr lang="en-US" dirty="0"/>
              <a:t> </a:t>
            </a:r>
            <a:r>
              <a:rPr lang="en-US" b="1" dirty="0"/>
              <a:t>Grace</a:t>
            </a:r>
            <a:r>
              <a:rPr lang="en-US" dirty="0"/>
              <a:t> </a:t>
            </a:r>
            <a:r>
              <a:rPr lang="en-US" b="1" dirty="0"/>
              <a:t>Teaches</a:t>
            </a:r>
            <a:r>
              <a:rPr lang="en-US" dirty="0"/>
              <a:t> Us </a:t>
            </a:r>
            <a:r>
              <a:rPr lang="en-US" b="1" dirty="0"/>
              <a:t>Obedient</a:t>
            </a:r>
            <a:r>
              <a:rPr lang="en-US" dirty="0"/>
              <a:t> </a:t>
            </a:r>
            <a:r>
              <a:rPr lang="en-US" b="1" dirty="0"/>
              <a:t>Living</a:t>
            </a:r>
            <a:r>
              <a:rPr lang="en-US" dirty="0"/>
              <a:t>, </a:t>
            </a:r>
            <a:r>
              <a:rPr lang="en-US" b="1" dirty="0" smtClean="0"/>
              <a:t>Titus </a:t>
            </a:r>
            <a:r>
              <a:rPr lang="en-US" b="1" dirty="0"/>
              <a:t>2:11-14</a:t>
            </a:r>
            <a:r>
              <a:rPr lang="en-US" dirty="0"/>
              <a:t>.</a:t>
            </a:r>
          </a:p>
          <a:p>
            <a:r>
              <a:rPr lang="en-US" dirty="0" smtClean="0"/>
              <a:t>Divine </a:t>
            </a:r>
            <a:r>
              <a:rPr lang="en-US" dirty="0"/>
              <a:t>favor (grace) in our lives should compel a corresponding response in us that denies (rejects, disavows and refuses) ungodliness (lack of piety) and worldly lusts while engendering good fruit.</a:t>
            </a:r>
          </a:p>
          <a:p>
            <a:r>
              <a:rPr lang="en-US" dirty="0" smtClean="0"/>
              <a:t>Grace </a:t>
            </a:r>
            <a:r>
              <a:rPr lang="en-US" dirty="0"/>
              <a:t>impacts our </a:t>
            </a:r>
            <a:r>
              <a:rPr lang="en-US" i="1" dirty="0"/>
              <a:t>manner of life</a:t>
            </a:r>
            <a:r>
              <a:rPr lang="en-US" dirty="0"/>
              <a:t>; </a:t>
            </a:r>
            <a:r>
              <a:rPr lang="en-US" u="sng" dirty="0"/>
              <a:t>Must live</a:t>
            </a:r>
            <a:r>
              <a:rPr lang="en-US" dirty="0"/>
              <a:t>...</a:t>
            </a:r>
          </a:p>
          <a:p>
            <a:r>
              <a:rPr lang="en-US" u="sng" dirty="0" smtClean="0"/>
              <a:t>Soberly</a:t>
            </a:r>
            <a:r>
              <a:rPr lang="en-US" dirty="0"/>
              <a:t>: "suggests the exercise of that self-restraint that governs all passions and desires, enabling the believer to be conformed to the mind of Christ" (Vine).</a:t>
            </a:r>
          </a:p>
          <a:p>
            <a:r>
              <a:rPr lang="en-US" u="sng" dirty="0" smtClean="0"/>
              <a:t>Righteously</a:t>
            </a:r>
            <a:r>
              <a:rPr lang="en-US" dirty="0"/>
              <a:t>: "just", without prejudice or partiality (Vine)</a:t>
            </a:r>
          </a:p>
          <a:p>
            <a:r>
              <a:rPr lang="en-US" u="sng" dirty="0" smtClean="0"/>
              <a:t>Godly</a:t>
            </a:r>
            <a:r>
              <a:rPr lang="en-US" dirty="0"/>
              <a:t>: "pious, devout" (Vine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437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8991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Obedience</a:t>
            </a:r>
            <a:r>
              <a:rPr lang="en-US" dirty="0"/>
              <a:t> </a:t>
            </a:r>
            <a:r>
              <a:rPr lang="en-US" b="1" dirty="0"/>
              <a:t>Reflects</a:t>
            </a:r>
            <a:r>
              <a:rPr lang="en-US" dirty="0"/>
              <a:t> Our </a:t>
            </a:r>
            <a:r>
              <a:rPr lang="en-US" b="1" dirty="0"/>
              <a:t>Assurance</a:t>
            </a:r>
            <a:r>
              <a:rPr lang="en-US" dirty="0"/>
              <a:t> and </a:t>
            </a:r>
            <a:r>
              <a:rPr lang="en-US" b="1" dirty="0"/>
              <a:t>Trust</a:t>
            </a:r>
            <a:r>
              <a:rPr lang="en-US" dirty="0"/>
              <a:t> in the </a:t>
            </a:r>
            <a:r>
              <a:rPr lang="en-US" b="1" dirty="0"/>
              <a:t>Blessings</a:t>
            </a:r>
            <a:r>
              <a:rPr lang="en-US" dirty="0"/>
              <a:t> of God's </a:t>
            </a:r>
            <a:r>
              <a:rPr lang="en-US" b="1" dirty="0"/>
              <a:t>Grace</a:t>
            </a:r>
            <a:r>
              <a:rPr lang="en-US" dirty="0"/>
              <a:t>.</a:t>
            </a:r>
          </a:p>
          <a:p>
            <a:r>
              <a:rPr lang="en-US" dirty="0" smtClean="0"/>
              <a:t>Faith </a:t>
            </a:r>
            <a:r>
              <a:rPr lang="en-US" dirty="0"/>
              <a:t>at work shows our reliance upon God's grace, knowing we do not earn our salvation,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Romans </a:t>
            </a:r>
            <a:r>
              <a:rPr lang="en-US" b="1" dirty="0"/>
              <a:t>5:1-2; </a:t>
            </a:r>
            <a:r>
              <a:rPr lang="en-US" b="1" dirty="0" smtClean="0"/>
              <a:t>Galatians </a:t>
            </a:r>
            <a:r>
              <a:rPr lang="en-US" b="1" dirty="0"/>
              <a:t>5:1, 4-7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blessing of answered prayer,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 John </a:t>
            </a:r>
            <a:r>
              <a:rPr lang="en-US" b="1" dirty="0"/>
              <a:t>3:18-22</a:t>
            </a:r>
            <a:r>
              <a:rPr lang="en-US" dirty="0"/>
              <a:t> (</a:t>
            </a:r>
            <a:r>
              <a:rPr lang="en-US" b="1" dirty="0"/>
              <a:t>5:14-15</a:t>
            </a:r>
            <a:r>
              <a:rPr lang="en-US" dirty="0"/>
              <a:t>).</a:t>
            </a:r>
          </a:p>
          <a:p>
            <a:r>
              <a:rPr lang="en-US" dirty="0" smtClean="0"/>
              <a:t>We </a:t>
            </a:r>
            <a:r>
              <a:rPr lang="en-US" dirty="0"/>
              <a:t>depend on God's grace, knowing that by faith the blessings of grace are ours now and eternally.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6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OBEDIENCE SHOWS THE </a:t>
            </a:r>
            <a:r>
              <a:rPr lang="en-US" b="1" i="1" u="sng" dirty="0"/>
              <a:t>RESPONSIBILITY</a:t>
            </a:r>
            <a:r>
              <a:rPr lang="en-US" b="1" dirty="0"/>
              <a:t> OF FAITH IN 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Obedience</a:t>
            </a:r>
            <a:r>
              <a:rPr lang="en-US" dirty="0"/>
              <a:t> takes </a:t>
            </a:r>
            <a:r>
              <a:rPr lang="en-US" b="1" dirty="0"/>
              <a:t>Responsibility</a:t>
            </a:r>
            <a:r>
              <a:rPr lang="en-US" dirty="0"/>
              <a:t> for </a:t>
            </a:r>
            <a:r>
              <a:rPr lang="en-US" b="1" dirty="0"/>
              <a:t>Trusting</a:t>
            </a:r>
            <a:r>
              <a:rPr lang="en-US" dirty="0"/>
              <a:t> God's Way is Right,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Hebrews </a:t>
            </a:r>
            <a:r>
              <a:rPr lang="en-US" b="1" dirty="0"/>
              <a:t>11:8-10</a:t>
            </a:r>
            <a:r>
              <a:rPr lang="en-US" dirty="0"/>
              <a:t>.</a:t>
            </a:r>
          </a:p>
          <a:p>
            <a:r>
              <a:rPr lang="en-US" dirty="0" smtClean="0"/>
              <a:t>To </a:t>
            </a:r>
            <a:r>
              <a:rPr lang="en-US" dirty="0"/>
              <a:t>live a life for an unseen land is the essence of dependence on God and trust in Him.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/>
              <a:t>Hebrews </a:t>
            </a:r>
            <a:r>
              <a:rPr lang="en-US" b="1" dirty="0"/>
              <a:t>11:13-16</a:t>
            </a:r>
            <a:r>
              <a:rPr lang="en-US" dirty="0"/>
              <a:t>)</a:t>
            </a:r>
          </a:p>
          <a:p>
            <a:r>
              <a:rPr lang="en-US" dirty="0" smtClean="0"/>
              <a:t>We </a:t>
            </a:r>
            <a:r>
              <a:rPr lang="en-US" dirty="0"/>
              <a:t>walk by faith, taking responsibility for our actions before men and God,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 Corinthians </a:t>
            </a:r>
            <a:r>
              <a:rPr lang="en-US" b="1" dirty="0"/>
              <a:t>5:7-11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405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067800" cy="6324600"/>
          </a:xfrm>
        </p:spPr>
        <p:txBody>
          <a:bodyPr>
            <a:normAutofit/>
          </a:bodyPr>
          <a:lstStyle/>
          <a:p>
            <a:r>
              <a:rPr lang="en-US" b="1" dirty="0" smtClean="0"/>
              <a:t>Obedience</a:t>
            </a:r>
            <a:r>
              <a:rPr lang="en-US" dirty="0"/>
              <a:t> takes </a:t>
            </a:r>
            <a:r>
              <a:rPr lang="en-US" b="1" dirty="0"/>
              <a:t>Responsibility</a:t>
            </a:r>
            <a:r>
              <a:rPr lang="en-US" dirty="0"/>
              <a:t> for making </a:t>
            </a:r>
            <a:r>
              <a:rPr lang="en-US" b="1" dirty="0"/>
              <a:t>Sacrifices</a:t>
            </a:r>
            <a:r>
              <a:rPr lang="en-US" dirty="0"/>
              <a:t> that Please God,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Hebrews </a:t>
            </a:r>
            <a:r>
              <a:rPr lang="en-US" b="1" dirty="0"/>
              <a:t>11:17-19</a:t>
            </a:r>
            <a:r>
              <a:rPr lang="en-US" dirty="0"/>
              <a:t>.</a:t>
            </a:r>
          </a:p>
          <a:p>
            <a:r>
              <a:rPr lang="en-US" dirty="0" smtClean="0"/>
              <a:t>Obedience </a:t>
            </a:r>
            <a:r>
              <a:rPr lang="en-US" dirty="0"/>
              <a:t>says, "God will work it out"!</a:t>
            </a:r>
          </a:p>
          <a:p>
            <a:r>
              <a:rPr lang="en-US" dirty="0" smtClean="0"/>
              <a:t>Obedience </a:t>
            </a:r>
            <a:r>
              <a:rPr lang="en-US" dirty="0"/>
              <a:t>says, "I will suffer the loss of everything in order to gain Christ", </a:t>
            </a:r>
            <a:r>
              <a:rPr lang="en-US" b="1" dirty="0" smtClean="0"/>
              <a:t>Philippians </a:t>
            </a:r>
            <a:r>
              <a:rPr lang="en-US" b="1" dirty="0"/>
              <a:t>3:7-9</a:t>
            </a:r>
            <a:r>
              <a:rPr lang="en-US" dirty="0"/>
              <a:t>.</a:t>
            </a:r>
          </a:p>
          <a:p>
            <a:r>
              <a:rPr lang="en-US" b="1" dirty="0" smtClean="0"/>
              <a:t>Obedience</a:t>
            </a:r>
            <a:r>
              <a:rPr lang="en-US" dirty="0"/>
              <a:t> takes </a:t>
            </a:r>
            <a:r>
              <a:rPr lang="en-US" b="1" dirty="0"/>
              <a:t>Responsibility</a:t>
            </a:r>
            <a:r>
              <a:rPr lang="en-US" dirty="0"/>
              <a:t> by </a:t>
            </a:r>
            <a:r>
              <a:rPr lang="en-US" b="1" dirty="0"/>
              <a:t>Choosing</a:t>
            </a:r>
            <a:r>
              <a:rPr lang="en-US" dirty="0"/>
              <a:t> 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Reproach</a:t>
            </a:r>
            <a:r>
              <a:rPr lang="en-US" dirty="0"/>
              <a:t> of Christ,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Hebrews </a:t>
            </a:r>
            <a:r>
              <a:rPr lang="en-US" b="1" dirty="0"/>
              <a:t>11:23-26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473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77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Obedience Shows</vt:lpstr>
      <vt:lpstr>Introduction</vt:lpstr>
      <vt:lpstr>OBEDIENCE SHOWS RESPECT FOR GOD'S LOVE</vt:lpstr>
      <vt:lpstr>PowerPoint Presentation</vt:lpstr>
      <vt:lpstr>PowerPoint Presentation</vt:lpstr>
      <vt:lpstr>OBEDIENCE SHOWS RELIANCE UPON GOD'S GRACE</vt:lpstr>
      <vt:lpstr>PowerPoint Presentation</vt:lpstr>
      <vt:lpstr>OBEDIENCE SHOWS THE RESPONSIBILITY OF FAITH IN GOD</vt:lpstr>
      <vt:lpstr>PowerPoint Presentation</vt:lpstr>
      <vt:lpstr>PowerPoint Presentation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Obedience Shows</dc:title>
  <dc:creator>Aarons</dc:creator>
  <cp:lastModifiedBy>Aarons</cp:lastModifiedBy>
  <cp:revision>7</cp:revision>
  <dcterms:created xsi:type="dcterms:W3CDTF">2016-07-05T09:19:03Z</dcterms:created>
  <dcterms:modified xsi:type="dcterms:W3CDTF">2016-07-20T03:17:29Z</dcterms:modified>
</cp:coreProperties>
</file>