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0" autoAdjust="0"/>
    <p:restoredTop sz="86435" autoAdjust="0"/>
  </p:normalViewPr>
  <p:slideViewPr>
    <p:cSldViewPr>
      <p:cViewPr varScale="1">
        <p:scale>
          <a:sx n="93" d="100"/>
          <a:sy n="93" d="100"/>
        </p:scale>
        <p:origin x="-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06-4219-43E6-93E1-741118E06272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0F4C-64BA-4EC9-BECA-2CDFBB97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4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06-4219-43E6-93E1-741118E06272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0F4C-64BA-4EC9-BECA-2CDFBB97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2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06-4219-43E6-93E1-741118E06272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0F4C-64BA-4EC9-BECA-2CDFBB97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8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06-4219-43E6-93E1-741118E06272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0F4C-64BA-4EC9-BECA-2CDFBB97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06-4219-43E6-93E1-741118E06272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0F4C-64BA-4EC9-BECA-2CDFBB97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0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06-4219-43E6-93E1-741118E06272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0F4C-64BA-4EC9-BECA-2CDFBB97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0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06-4219-43E6-93E1-741118E06272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0F4C-64BA-4EC9-BECA-2CDFBB97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0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06-4219-43E6-93E1-741118E06272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0F4C-64BA-4EC9-BECA-2CDFBB97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2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06-4219-43E6-93E1-741118E06272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0F4C-64BA-4EC9-BECA-2CDFBB97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7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06-4219-43E6-93E1-741118E06272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0F4C-64BA-4EC9-BECA-2CDFBB97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0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06-4219-43E6-93E1-741118E06272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0F4C-64BA-4EC9-BECA-2CDFBB97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8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A603AB">
                <a:alpha val="30000"/>
              </a:srgbClr>
            </a:gs>
            <a:gs pos="0">
              <a:srgbClr val="0819FB">
                <a:alpha val="32000"/>
              </a:srgbClr>
            </a:gs>
            <a:gs pos="37000">
              <a:srgbClr val="1A8D48">
                <a:alpha val="38000"/>
              </a:srgbClr>
            </a:gs>
            <a:gs pos="91000">
              <a:srgbClr val="FFFF00">
                <a:alpha val="25000"/>
              </a:srgbClr>
            </a:gs>
            <a:gs pos="73000">
              <a:srgbClr val="EE3F17">
                <a:alpha val="33000"/>
              </a:srgbClr>
            </a:gs>
            <a:gs pos="95000">
              <a:srgbClr val="E81766">
                <a:alpha val="40000"/>
              </a:srgbClr>
            </a:gs>
            <a:gs pos="100000">
              <a:srgbClr val="A603AB">
                <a:alpha val="3200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BE006-4219-43E6-93E1-741118E06272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60F4C-64BA-4EC9-BECA-2CDFBB97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1%20John%204.7-2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Genesis%201.2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Romans%205.6-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oseavenue.org/Study-Materials/Sermon-Outlines/Others2016/Others26-LoveOneAnother-1.html#_ftn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1"/>
            <a:ext cx="8915400" cy="314325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Building, Maintaining, And Nurturing Good Relationships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229600" cy="2209800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Love One Another </a:t>
            </a:r>
            <a:endParaRPr lang="en-US" sz="48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(Part Two)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2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957404"/>
          </a:xfrm>
        </p:spPr>
        <p:txBody>
          <a:bodyPr/>
          <a:lstStyle/>
          <a:p>
            <a:r>
              <a:rPr lang="en-US" b="1" dirty="0" smtClean="0"/>
              <a:t>Conclusion </a:t>
            </a:r>
            <a:r>
              <a:rPr lang="en-US" sz="3200" dirty="0" smtClean="0"/>
              <a:t>(Part Two)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As this happens, we will NEED each other more and more.  </a:t>
            </a:r>
          </a:p>
          <a:p>
            <a:r>
              <a:rPr lang="en-US" dirty="0" smtClean="0"/>
              <a:t>And that will require that we have the love of God dwelling in us, which in turn will be demonstrated to the world with our love for one another.  </a:t>
            </a:r>
          </a:p>
          <a:p>
            <a:r>
              <a:rPr lang="en-US" dirty="0" smtClean="0"/>
              <a:t>Let us resolve that we will learn of and keep this love in our lives.  </a:t>
            </a:r>
          </a:p>
          <a:p>
            <a:r>
              <a:rPr lang="en-US" dirty="0" smtClean="0"/>
              <a:t>This is good and worthy of our effort in serving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0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We saw last week that we have the command to love one another.</a:t>
            </a:r>
          </a:p>
          <a:p>
            <a:r>
              <a:rPr lang="en-US" dirty="0" smtClean="0"/>
              <a:t>These commands are not suggestions that we can weigh and determine if we are going to do them or not.</a:t>
            </a:r>
          </a:p>
          <a:p>
            <a:r>
              <a:rPr lang="en-US" dirty="0" smtClean="0"/>
              <a:t>Failure to keep these commands will keep us out of our heavenly reward.</a:t>
            </a:r>
          </a:p>
          <a:p>
            <a:r>
              <a:rPr lang="en-US" dirty="0" smtClean="0"/>
              <a:t>So let us continue with the describing this love that God gives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0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77000"/>
          </a:xfrm>
        </p:spPr>
        <p:txBody>
          <a:bodyPr>
            <a:normAutofit/>
          </a:bodyPr>
          <a:lstStyle/>
          <a:p>
            <a:r>
              <a:rPr lang="en-US" b="1" i="1" u="sng" dirty="0" smtClean="0">
                <a:hlinkClick r:id="rId2"/>
              </a:rPr>
              <a:t>1 </a:t>
            </a:r>
            <a:r>
              <a:rPr lang="en-US" b="1" i="1" u="sng" dirty="0">
                <a:hlinkClick r:id="rId2"/>
              </a:rPr>
              <a:t>John 4:7-21</a:t>
            </a:r>
            <a:r>
              <a:rPr lang="en-US" dirty="0"/>
              <a:t> – again John begins another discourse on loving one another. </a:t>
            </a:r>
          </a:p>
          <a:p>
            <a:r>
              <a:rPr lang="en-US" dirty="0" smtClean="0"/>
              <a:t>Vs</a:t>
            </a:r>
            <a:r>
              <a:rPr lang="en-US" dirty="0"/>
              <a:t>. 7 - Beloved, let us love one another -  </a:t>
            </a:r>
            <a:endParaRPr lang="en-US" dirty="0" smtClean="0"/>
          </a:p>
          <a:p>
            <a:r>
              <a:rPr lang="en-US" dirty="0" smtClean="0"/>
              <a:t>throughout </a:t>
            </a:r>
            <a:r>
              <a:rPr lang="en-US" dirty="0"/>
              <a:t>this text, John is challenging these brethren to treat each other the way they ought to.  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is summarized in love.  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the English language sometimes treats this as a strong suggestion or recommendation (i.e. “let us”, “should”, etc.) in reality it a command that we CANNOT ignore.  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text bears this out.                          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128714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Vs. 7 - This love is from God. </a:t>
            </a:r>
          </a:p>
          <a:p>
            <a:r>
              <a:rPr lang="en-US" dirty="0" smtClean="0"/>
              <a:t>The idea is that our love comes from God.   </a:t>
            </a:r>
          </a:p>
          <a:p>
            <a:r>
              <a:rPr lang="en-US" dirty="0" smtClean="0"/>
              <a:t>PERHAPS, this love is one of the qualities with which we are made in His image (</a:t>
            </a:r>
            <a:r>
              <a:rPr lang="en-US" u="sng" dirty="0" smtClean="0">
                <a:hlinkClick r:id="rId2"/>
              </a:rPr>
              <a:t>Genesis 1:26</a:t>
            </a:r>
            <a:r>
              <a:rPr lang="en-US" dirty="0" smtClean="0"/>
              <a:t>) and sets us apart from the rest of creation.</a:t>
            </a:r>
          </a:p>
          <a:p>
            <a:r>
              <a:rPr lang="en-US" dirty="0" smtClean="0"/>
              <a:t>We learn what it means to love by looking at His example – Vs. 9-10 note that God manifested His love toward us by sending His only begotten Son Jesus into the world to be the propitiation for our sins.</a:t>
            </a:r>
          </a:p>
          <a:p>
            <a:r>
              <a:rPr lang="en-US" dirty="0" smtClean="0"/>
              <a:t>Vs. 8 tells us, “God IS love” – meaning He is the personification of what true love is like.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3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0678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Vs</a:t>
            </a:r>
            <a:r>
              <a:rPr lang="en-US" dirty="0"/>
              <a:t>. 7-8 - When we love, it demonstrates that we know God (4:7-8) as we understand this love.</a:t>
            </a:r>
          </a:p>
          <a:p>
            <a:r>
              <a:rPr lang="en-US" dirty="0" smtClean="0"/>
              <a:t>Vs</a:t>
            </a:r>
            <a:r>
              <a:rPr lang="en-US" dirty="0"/>
              <a:t>. 11-- It motivates us to love one another.  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why we emphasize the death, burial and resurrection of Jesus so much (as does the New Testament).  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humbles us as we learn how much God so loved the world.  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the great consideration when our brethren are not everything we would like for them to be.  </a:t>
            </a:r>
            <a:endParaRPr lang="en-US" dirty="0" smtClean="0"/>
          </a:p>
          <a:p>
            <a:r>
              <a:rPr lang="en-US" dirty="0" smtClean="0"/>
              <a:t>Just </a:t>
            </a:r>
            <a:r>
              <a:rPr lang="en-US" dirty="0"/>
              <a:t>think about how God loves us even though we don’t deserve it – </a:t>
            </a:r>
            <a:r>
              <a:rPr lang="en-US" u="sng" dirty="0">
                <a:hlinkClick r:id="rId2"/>
              </a:rPr>
              <a:t>Romans </a:t>
            </a:r>
            <a:r>
              <a:rPr lang="en-US" u="sng" dirty="0" smtClean="0">
                <a:hlinkClick r:id="rId2"/>
              </a:rPr>
              <a:t>5:6-10</a:t>
            </a:r>
            <a:r>
              <a:rPr lang="en-US" u="sng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6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Vs. 12 - It is necessary if we want God to abide in us.  </a:t>
            </a:r>
          </a:p>
          <a:p>
            <a:r>
              <a:rPr lang="en-US" dirty="0" smtClean="0"/>
              <a:t>Something every Christian needs.  </a:t>
            </a:r>
          </a:p>
          <a:p>
            <a:r>
              <a:rPr lang="en-US" dirty="0" smtClean="0"/>
              <a:t>This is again emphasized in vs. 16</a:t>
            </a:r>
          </a:p>
          <a:p>
            <a:r>
              <a:rPr lang="en-US" dirty="0" smtClean="0"/>
              <a:t>Vs. 12 - His love is perfected in us, (fully accomplished or completed) as we love one another. </a:t>
            </a:r>
          </a:p>
          <a:p>
            <a:r>
              <a:rPr lang="en-US" dirty="0" smtClean="0"/>
              <a:t>Vs. 17-19 then proceed to describe how we love Him based upon His love for us.  </a:t>
            </a:r>
          </a:p>
          <a:p>
            <a:r>
              <a:rPr lang="en-US" dirty="0" smtClean="0"/>
              <a:t>NOTE: Let us not separate this from the two continuous factors emphasized – we keep His commandments and we love one another.</a:t>
            </a:r>
          </a:p>
        </p:txBody>
      </p:sp>
    </p:spTree>
    <p:extLst>
      <p:ext uri="{BB962C8B-B14F-4D97-AF65-F5344CB8AC3E}">
        <p14:creationId xmlns:p14="http://schemas.microsoft.com/office/powerpoint/2010/main" val="106909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Vs. 20 describes the contradiction when one professes to love God but hates (does not love) his brother.    </a:t>
            </a:r>
          </a:p>
          <a:p>
            <a:r>
              <a:rPr lang="en-US" dirty="0" smtClean="0"/>
              <a:t>In context we find the depth of God’s love for us, even though we don’t deserve it.   </a:t>
            </a:r>
          </a:p>
          <a:p>
            <a:r>
              <a:rPr lang="en-US" dirty="0" smtClean="0"/>
              <a:t>John in essence is saying if we hate our brethren, we do NOT love God because we don’t understand what true love is!</a:t>
            </a:r>
          </a:p>
          <a:p>
            <a:r>
              <a:rPr lang="en-US" dirty="0" smtClean="0"/>
              <a:t>Vs. 21 he concludes, “And this commandment we have from Him” – it is a commandment or an order, a mandate that comes from God Himself.  </a:t>
            </a:r>
          </a:p>
          <a:p>
            <a:r>
              <a:rPr lang="en-US" dirty="0" smtClean="0"/>
              <a:t>Something we MUST do.</a:t>
            </a:r>
          </a:p>
        </p:txBody>
      </p:sp>
    </p:spTree>
    <p:extLst>
      <p:ext uri="{BB962C8B-B14F-4D97-AF65-F5344CB8AC3E}">
        <p14:creationId xmlns:p14="http://schemas.microsoft.com/office/powerpoint/2010/main" val="77595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He who loves God MUST love his brother also.  </a:t>
            </a:r>
          </a:p>
          <a:p>
            <a:r>
              <a:rPr lang="en-US" dirty="0" smtClean="0"/>
              <a:t>The NASB says, “the one who loves God SHOULD love his brother also.”   </a:t>
            </a:r>
          </a:p>
          <a:p>
            <a:r>
              <a:rPr lang="en-US" dirty="0" smtClean="0"/>
              <a:t>“It is almost like a command, but it places more emphasis on the participation”</a:t>
            </a:r>
            <a:r>
              <a:rPr lang="en-US" u="sng" baseline="30000" dirty="0" smtClean="0">
                <a:hlinkClick r:id="rId2"/>
              </a:rPr>
              <a:t>[</a:t>
            </a:r>
            <a:endParaRPr lang="en-US" u="sng" baseline="30000" dirty="0" smtClean="0"/>
          </a:p>
          <a:p>
            <a:r>
              <a:rPr lang="en-US" u="sng" baseline="30000" dirty="0" smtClean="0"/>
              <a:t>T</a:t>
            </a:r>
            <a:r>
              <a:rPr lang="en-US" dirty="0" smtClean="0"/>
              <a:t>his is an action that the Christian had not yet completed, but he absolutely needed to do it!    </a:t>
            </a:r>
          </a:p>
          <a:p>
            <a:r>
              <a:rPr lang="en-US" dirty="0" smtClean="0"/>
              <a:t>John, throughout this letter and in this context bears this out so clearly, it cannot be misunderstood.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5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067800" cy="6553200"/>
          </a:xfrm>
        </p:spPr>
        <p:txBody>
          <a:bodyPr>
            <a:normAutofit/>
          </a:bodyPr>
          <a:lstStyle/>
          <a:p>
            <a:r>
              <a:rPr lang="en-US" dirty="0"/>
              <a:t>Truly, we must love one another.  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lesson all we have done is to notice the need for this love by examining a few passages of scripture.  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have seen how it is commanded and fundamental to our faith.  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our next lesson we will see how this love is implemented in our lives. </a:t>
            </a:r>
          </a:p>
        </p:txBody>
      </p:sp>
    </p:spTree>
    <p:extLst>
      <p:ext uri="{BB962C8B-B14F-4D97-AF65-F5344CB8AC3E}">
        <p14:creationId xmlns:p14="http://schemas.microsoft.com/office/powerpoint/2010/main" val="59581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207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Building, Maintaining, And Nurturing Good Relationships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 (Part Two)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Building, Maintaining, And Nurturing Good Relationships</dc:title>
  <dc:creator>Aarons</dc:creator>
  <cp:lastModifiedBy>Aarons</cp:lastModifiedBy>
  <cp:revision>5</cp:revision>
  <dcterms:created xsi:type="dcterms:W3CDTF">2016-12-19T20:29:26Z</dcterms:created>
  <dcterms:modified xsi:type="dcterms:W3CDTF">2016-12-19T23:48:44Z</dcterms:modified>
</cp:coreProperties>
</file>