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18" autoAdjust="0"/>
  </p:normalViewPr>
  <p:slideViewPr>
    <p:cSldViewPr>
      <p:cViewPr varScale="1">
        <p:scale>
          <a:sx n="93" d="100"/>
          <a:sy n="93" d="100"/>
        </p:scale>
        <p:origin x="-96" y="-180"/>
      </p:cViewPr>
      <p:guideLst>
        <p:guide orient="horz" pos="2160"/>
        <p:guide pos="2880"/>
      </p:guideLst>
    </p:cSldViewPr>
  </p:slideViewPr>
  <p:outlineViewPr>
    <p:cViewPr>
      <p:scale>
        <a:sx n="33" d="100"/>
        <a:sy n="33" d="100"/>
      </p:scale>
      <p:origin x="0" y="96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33F408-26DC-4A3E-9D4C-EDEF10C3B9BC}"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EE82-FC52-4122-A3BE-53EE9C3F69E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3F408-26DC-4A3E-9D4C-EDEF10C3B9BC}"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33F408-26DC-4A3E-9D4C-EDEF10C3B9BC}"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33F408-26DC-4A3E-9D4C-EDEF10C3B9BC}"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EE82-FC52-4122-A3BE-53EE9C3F69E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3F408-26DC-4A3E-9D4C-EDEF10C3B9BC}"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33F408-26DC-4A3E-9D4C-EDEF10C3B9BC}"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EE82-FC52-4122-A3BE-53EE9C3F69E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33F408-26DC-4A3E-9D4C-EDEF10C3B9BC}" type="datetimeFigureOut">
              <a:rPr lang="en-US" smtClean="0"/>
              <a:t>12/31/2016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AEE82-FC52-4122-A3BE-53EE9C3F69E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33F408-26DC-4A3E-9D4C-EDEF10C3B9BC}" type="datetimeFigureOut">
              <a:rPr lang="en-US" smtClean="0"/>
              <a:t>12/31/2016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3F408-26DC-4A3E-9D4C-EDEF10C3B9BC}" type="datetimeFigureOut">
              <a:rPr lang="en-US" smtClean="0"/>
              <a:t>12/31/2016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3F408-26DC-4A3E-9D4C-EDEF10C3B9BC}"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EE82-FC52-4122-A3BE-53EE9C3F69E6}"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3F408-26DC-4A3E-9D4C-EDEF10C3B9BC}"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AEE82-FC52-4122-A3BE-53EE9C3F69E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E33F408-26DC-4A3E-9D4C-EDEF10C3B9BC}" type="datetimeFigureOut">
              <a:rPr lang="en-US" smtClean="0"/>
              <a:t>12/31/2016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0AAEE82-FC52-4122-A3BE-53EE9C3F69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86200"/>
            <a:ext cx="8305800" cy="2209800"/>
          </a:xfrm>
        </p:spPr>
        <p:txBody>
          <a:bodyPr>
            <a:normAutofit lnSpcReduction="10000"/>
          </a:bodyPr>
          <a:lstStyle/>
          <a:p>
            <a:r>
              <a:rPr lang="en-US" sz="4400" dirty="0" smtClean="0">
                <a:solidFill>
                  <a:schemeClr val="tx1"/>
                </a:solidFill>
              </a:rPr>
              <a:t>Peter’s Instructions To The Saints</a:t>
            </a:r>
          </a:p>
          <a:p>
            <a:r>
              <a:rPr lang="en-US" sz="4400" dirty="0" smtClean="0">
                <a:solidFill>
                  <a:srgbClr val="7030A0"/>
                </a:solidFill>
              </a:rPr>
              <a:t>1 Peter 3:8-17</a:t>
            </a:r>
            <a:endParaRPr lang="en-US" sz="4400" dirty="0">
              <a:solidFill>
                <a:srgbClr val="7030A0"/>
              </a:solidFill>
            </a:endParaRPr>
          </a:p>
        </p:txBody>
      </p:sp>
      <p:sp>
        <p:nvSpPr>
          <p:cNvPr id="2" name="Title 1"/>
          <p:cNvSpPr>
            <a:spLocks noGrp="1"/>
          </p:cNvSpPr>
          <p:nvPr>
            <p:ph type="ctrTitle"/>
          </p:nvPr>
        </p:nvSpPr>
        <p:spPr>
          <a:xfrm>
            <a:off x="0" y="381001"/>
            <a:ext cx="9067800" cy="3219450"/>
          </a:xfrm>
        </p:spPr>
        <p:txBody>
          <a:bodyPr>
            <a:normAutofit fontScale="90000"/>
          </a:bodyPr>
          <a:lstStyle/>
          <a:p>
            <a:r>
              <a:rPr lang="en-US" sz="6600" dirty="0" smtClean="0"/>
              <a:t>Building, Maintaining, And Nurturing Good Relationships</a:t>
            </a:r>
            <a:endParaRPr lang="en-US" sz="6600" dirty="0"/>
          </a:p>
        </p:txBody>
      </p:sp>
    </p:spTree>
    <p:extLst>
      <p:ext uri="{BB962C8B-B14F-4D97-AF65-F5344CB8AC3E}">
        <p14:creationId xmlns:p14="http://schemas.microsoft.com/office/powerpoint/2010/main" val="14705032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28600"/>
            <a:ext cx="8991600" cy="6477000"/>
          </a:xfrm>
        </p:spPr>
        <p:txBody>
          <a:bodyPr>
            <a:normAutofit/>
          </a:bodyPr>
          <a:lstStyle/>
          <a:p>
            <a:r>
              <a:rPr lang="en-US" sz="3600" dirty="0">
                <a:solidFill>
                  <a:srgbClr val="7030A0"/>
                </a:solidFill>
              </a:rPr>
              <a:t>13. And who is he that will harm you, if ye be followers of that which is good</a:t>
            </a:r>
            <a:r>
              <a:rPr lang="en-US" sz="3600" dirty="0" smtClean="0">
                <a:solidFill>
                  <a:srgbClr val="7030A0"/>
                </a:solidFill>
              </a:rPr>
              <a:t>?</a:t>
            </a:r>
          </a:p>
          <a:p>
            <a:r>
              <a:rPr lang="en-US" sz="3600" dirty="0" smtClean="0"/>
              <a:t>If God be for us, who can be against us?</a:t>
            </a:r>
          </a:p>
          <a:p>
            <a:r>
              <a:rPr lang="en-US" sz="3600" dirty="0" smtClean="0"/>
              <a:t>What can man do to our soul?</a:t>
            </a:r>
          </a:p>
          <a:p>
            <a:r>
              <a:rPr lang="en-US" sz="3600" dirty="0" smtClean="0"/>
              <a:t>He may take our life, but our soul is protected by God.</a:t>
            </a:r>
          </a:p>
          <a:p>
            <a:r>
              <a:rPr lang="en-US" sz="3600" dirty="0" smtClean="0"/>
              <a:t>So as long as we try to do good to others, God has our back.</a:t>
            </a:r>
            <a:endParaRPr lang="en-US" sz="3600" dirty="0"/>
          </a:p>
        </p:txBody>
      </p:sp>
    </p:spTree>
    <p:extLst>
      <p:ext uri="{BB962C8B-B14F-4D97-AF65-F5344CB8AC3E}">
        <p14:creationId xmlns:p14="http://schemas.microsoft.com/office/powerpoint/2010/main" val="19098965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9144000" cy="6629400"/>
          </a:xfrm>
        </p:spPr>
        <p:txBody>
          <a:bodyPr>
            <a:normAutofit/>
          </a:bodyPr>
          <a:lstStyle/>
          <a:p>
            <a:r>
              <a:rPr lang="en-US" sz="3200" dirty="0">
                <a:solidFill>
                  <a:srgbClr val="7030A0"/>
                </a:solidFill>
              </a:rPr>
              <a:t>14. But and if ye suffer for righteousness' sake, happy are ye: and be not afraid of their terror, neither be troubled</a:t>
            </a:r>
            <a:r>
              <a:rPr lang="en-US" sz="3200" dirty="0" smtClean="0">
                <a:solidFill>
                  <a:srgbClr val="7030A0"/>
                </a:solidFill>
              </a:rPr>
              <a:t>;</a:t>
            </a:r>
          </a:p>
          <a:p>
            <a:r>
              <a:rPr lang="en-US" sz="3200" dirty="0" smtClean="0"/>
              <a:t>Acts 4:  Peter and John were beaten for the name of Christ, and they were joyful.</a:t>
            </a:r>
          </a:p>
          <a:p>
            <a:r>
              <a:rPr lang="en-US" sz="3200" dirty="0" smtClean="0"/>
              <a:t>When you do good and suffer for it, you can just imagine the proud smile of our Heavenly Father.</a:t>
            </a:r>
          </a:p>
          <a:p>
            <a:r>
              <a:rPr lang="en-US" sz="3200" dirty="0" smtClean="0"/>
              <a:t>Do not worry.</a:t>
            </a:r>
          </a:p>
          <a:p>
            <a:r>
              <a:rPr lang="en-US" sz="3200" dirty="0" smtClean="0"/>
              <a:t>How many times are we given that instruction in scripture?</a:t>
            </a:r>
            <a:endParaRPr lang="en-US" sz="3200" dirty="0"/>
          </a:p>
        </p:txBody>
      </p:sp>
    </p:spTree>
    <p:extLst>
      <p:ext uri="{BB962C8B-B14F-4D97-AF65-F5344CB8AC3E}">
        <p14:creationId xmlns:p14="http://schemas.microsoft.com/office/powerpoint/2010/main" val="4354670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9067800" cy="6553200"/>
          </a:xfrm>
        </p:spPr>
        <p:txBody>
          <a:bodyPr>
            <a:noAutofit/>
          </a:bodyPr>
          <a:lstStyle/>
          <a:p>
            <a:r>
              <a:rPr lang="en-US" sz="2800" dirty="0">
                <a:solidFill>
                  <a:srgbClr val="7030A0"/>
                </a:solidFill>
              </a:rPr>
              <a:t>15. But sanctify the Lord God in your hearts: and be ready always to give an answer to every man that </a:t>
            </a:r>
            <a:r>
              <a:rPr lang="en-US" sz="2800" dirty="0" err="1">
                <a:solidFill>
                  <a:srgbClr val="7030A0"/>
                </a:solidFill>
              </a:rPr>
              <a:t>asketh</a:t>
            </a:r>
            <a:r>
              <a:rPr lang="en-US" sz="2800" dirty="0">
                <a:solidFill>
                  <a:srgbClr val="7030A0"/>
                </a:solidFill>
              </a:rPr>
              <a:t> you a reason of the hope that is in you with meekness and fear</a:t>
            </a:r>
            <a:r>
              <a:rPr lang="en-US" sz="2800" dirty="0" smtClean="0">
                <a:solidFill>
                  <a:srgbClr val="7030A0"/>
                </a:solidFill>
              </a:rPr>
              <a:t>:</a:t>
            </a:r>
          </a:p>
          <a:p>
            <a:r>
              <a:rPr lang="en-US" sz="2800" dirty="0" smtClean="0"/>
              <a:t>Sanctify: Set apart for a purpose.</a:t>
            </a:r>
          </a:p>
          <a:p>
            <a:r>
              <a:rPr lang="en-US" sz="2800" dirty="0" smtClean="0"/>
              <a:t>Meaning: Put God foremost in your life.</a:t>
            </a:r>
          </a:p>
          <a:p>
            <a:r>
              <a:rPr lang="en-US" sz="2800" dirty="0" smtClean="0"/>
              <a:t>By doing so, others may see your confidence in life and God, and may be moved to ask you about your faith, because they want that same kind of faith in their lives.</a:t>
            </a:r>
          </a:p>
          <a:p>
            <a:r>
              <a:rPr lang="en-US" sz="2800" dirty="0" smtClean="0"/>
              <a:t>Whenever we have an opportunity to tell people about God, we must do so carefully and with reverence and respect (for God, and the people we are talking to).</a:t>
            </a:r>
            <a:endParaRPr lang="en-US" sz="2800" dirty="0"/>
          </a:p>
        </p:txBody>
      </p:sp>
    </p:spTree>
    <p:extLst>
      <p:ext uri="{BB962C8B-B14F-4D97-AF65-F5344CB8AC3E}">
        <p14:creationId xmlns:p14="http://schemas.microsoft.com/office/powerpoint/2010/main" val="12303495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9067800" cy="6553200"/>
          </a:xfrm>
        </p:spPr>
        <p:txBody>
          <a:bodyPr>
            <a:noAutofit/>
          </a:bodyPr>
          <a:lstStyle/>
          <a:p>
            <a:r>
              <a:rPr lang="en-US" sz="2800" dirty="0">
                <a:solidFill>
                  <a:srgbClr val="7030A0"/>
                </a:solidFill>
              </a:rPr>
              <a:t>16. Having a good conscience; that, whereas they speak evil of you, as of evildoers, they may be ashamed that falsely accuse your good conversation in Christ</a:t>
            </a:r>
            <a:r>
              <a:rPr lang="en-US" sz="2800" dirty="0" smtClean="0">
                <a:solidFill>
                  <a:srgbClr val="7030A0"/>
                </a:solidFill>
              </a:rPr>
              <a:t>.</a:t>
            </a:r>
          </a:p>
          <a:p>
            <a:r>
              <a:rPr lang="en-US" sz="2800" dirty="0" smtClean="0"/>
              <a:t>Sure you are going to receive accusations.  Some of these may cause you to doubt yourself.  But if you are fully convinced in your mind that you are right before God, you will have a clean, good conscience.</a:t>
            </a:r>
          </a:p>
          <a:p>
            <a:r>
              <a:rPr lang="en-US" sz="2800" dirty="0" smtClean="0"/>
              <a:t>Those who speak evil of you will be shown to be wrong and hopefully, they will be embarrassed.</a:t>
            </a:r>
          </a:p>
          <a:p>
            <a:r>
              <a:rPr lang="en-US" sz="2800" dirty="0" smtClean="0"/>
              <a:t>Conversation means “MANNER OF LIFE”.</a:t>
            </a:r>
            <a:endParaRPr lang="en-US" sz="2800" dirty="0"/>
          </a:p>
        </p:txBody>
      </p:sp>
    </p:spTree>
    <p:extLst>
      <p:ext uri="{BB962C8B-B14F-4D97-AF65-F5344CB8AC3E}">
        <p14:creationId xmlns:p14="http://schemas.microsoft.com/office/powerpoint/2010/main" val="294110480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991600" cy="6553200"/>
          </a:xfrm>
        </p:spPr>
        <p:txBody>
          <a:bodyPr>
            <a:normAutofit/>
          </a:bodyPr>
          <a:lstStyle/>
          <a:p>
            <a:r>
              <a:rPr lang="en-US" sz="3600" dirty="0">
                <a:solidFill>
                  <a:srgbClr val="7030A0"/>
                </a:solidFill>
              </a:rPr>
              <a:t>17. For it is better, if the will of God be so, that ye suffer for well doing, than for evil doing</a:t>
            </a:r>
            <a:r>
              <a:rPr lang="en-US" sz="3600" dirty="0" smtClean="0">
                <a:solidFill>
                  <a:srgbClr val="7030A0"/>
                </a:solidFill>
              </a:rPr>
              <a:t>.</a:t>
            </a:r>
          </a:p>
          <a:p>
            <a:r>
              <a:rPr lang="en-US" sz="3600" dirty="0" smtClean="0"/>
              <a:t>Things may not always work out for the best.</a:t>
            </a:r>
          </a:p>
          <a:p>
            <a:r>
              <a:rPr lang="en-US" sz="3600" dirty="0" smtClean="0"/>
              <a:t>But in the end, we had better be doing what God wants us to do, than be doing things He is not pleased with.</a:t>
            </a:r>
            <a:endParaRPr lang="en-US" sz="3600" dirty="0"/>
          </a:p>
        </p:txBody>
      </p:sp>
    </p:spTree>
    <p:extLst>
      <p:ext uri="{BB962C8B-B14F-4D97-AF65-F5344CB8AC3E}">
        <p14:creationId xmlns:p14="http://schemas.microsoft.com/office/powerpoint/2010/main" val="399127123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Conclusion</a:t>
            </a:r>
            <a:endParaRPr lang="en-US" dirty="0"/>
          </a:p>
        </p:txBody>
      </p:sp>
      <p:sp>
        <p:nvSpPr>
          <p:cNvPr id="3" name="Content Placeholder 2"/>
          <p:cNvSpPr>
            <a:spLocks noGrp="1"/>
          </p:cNvSpPr>
          <p:nvPr>
            <p:ph sz="quarter" idx="13"/>
          </p:nvPr>
        </p:nvSpPr>
        <p:spPr>
          <a:xfrm>
            <a:off x="76200" y="838200"/>
            <a:ext cx="9067800" cy="5867400"/>
          </a:xfrm>
        </p:spPr>
        <p:txBody>
          <a:bodyPr>
            <a:normAutofit/>
          </a:bodyPr>
          <a:lstStyle/>
          <a:p>
            <a:r>
              <a:rPr lang="en-US" sz="3600" dirty="0" smtClean="0"/>
              <a:t>The chapter finishes out focusing upon Jesus, our perfect example explaining that our behavior should be what God wants us to be.</a:t>
            </a:r>
          </a:p>
          <a:p>
            <a:r>
              <a:rPr lang="en-US" sz="3600" dirty="0" smtClean="0"/>
              <a:t>All of these thoughts should impress upon us the need to build and maintain good relationships in every walk of life.</a:t>
            </a:r>
          </a:p>
          <a:p>
            <a:r>
              <a:rPr lang="en-US" sz="3600" dirty="0" smtClean="0"/>
              <a:t>Now, do you measure up to God’s standard?</a:t>
            </a:r>
            <a:endParaRPr lang="en-US" sz="3600" dirty="0"/>
          </a:p>
        </p:txBody>
      </p:sp>
    </p:spTree>
    <p:extLst>
      <p:ext uri="{BB962C8B-B14F-4D97-AF65-F5344CB8AC3E}">
        <p14:creationId xmlns:p14="http://schemas.microsoft.com/office/powerpoint/2010/main" val="12221755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Introduction</a:t>
            </a:r>
            <a:endParaRPr lang="en-US" dirty="0"/>
          </a:p>
        </p:txBody>
      </p:sp>
      <p:sp>
        <p:nvSpPr>
          <p:cNvPr id="3" name="Content Placeholder 2"/>
          <p:cNvSpPr>
            <a:spLocks noGrp="1"/>
          </p:cNvSpPr>
          <p:nvPr>
            <p:ph sz="quarter" idx="13"/>
          </p:nvPr>
        </p:nvSpPr>
        <p:spPr>
          <a:xfrm>
            <a:off x="0" y="990600"/>
            <a:ext cx="9144000" cy="5715000"/>
          </a:xfrm>
        </p:spPr>
        <p:txBody>
          <a:bodyPr>
            <a:normAutofit/>
          </a:bodyPr>
          <a:lstStyle/>
          <a:p>
            <a:r>
              <a:rPr lang="en-US" sz="2800" dirty="0" smtClean="0"/>
              <a:t>Every page of the epistles contains instructions to the saints of God.</a:t>
            </a:r>
          </a:p>
          <a:p>
            <a:r>
              <a:rPr lang="en-US" sz="2800" dirty="0" smtClean="0"/>
              <a:t>These are not suggestions as so many treat them, but commands by which God holds us each accountable.</a:t>
            </a:r>
          </a:p>
          <a:p>
            <a:r>
              <a:rPr lang="en-US" sz="2800" dirty="0" smtClean="0"/>
              <a:t>These commands not only demand our obedience, but they also inform us why we are to do them.</a:t>
            </a:r>
          </a:p>
          <a:p>
            <a:r>
              <a:rPr lang="en-US" sz="2800" dirty="0" smtClean="0"/>
              <a:t>God wants each of us to have good relationships.</a:t>
            </a:r>
          </a:p>
          <a:p>
            <a:r>
              <a:rPr lang="en-US" sz="2800" dirty="0" smtClean="0"/>
              <a:t>With God and with others.</a:t>
            </a:r>
          </a:p>
          <a:p>
            <a:r>
              <a:rPr lang="en-US" sz="2800" dirty="0" smtClean="0"/>
              <a:t>We cannot have a good relationship with God if we cannot get along with others.</a:t>
            </a:r>
            <a:endParaRPr lang="en-US" sz="2800" dirty="0"/>
          </a:p>
        </p:txBody>
      </p:sp>
    </p:spTree>
    <p:extLst>
      <p:ext uri="{BB962C8B-B14F-4D97-AF65-F5344CB8AC3E}">
        <p14:creationId xmlns:p14="http://schemas.microsoft.com/office/powerpoint/2010/main" val="253349218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805004"/>
          </a:xfrm>
        </p:spPr>
        <p:txBody>
          <a:bodyPr/>
          <a:lstStyle/>
          <a:p>
            <a:r>
              <a:rPr lang="en-US" dirty="0" smtClean="0"/>
              <a:t>1 Peter 3:8-17</a:t>
            </a:r>
            <a:endParaRPr lang="en-US" dirty="0"/>
          </a:p>
        </p:txBody>
      </p:sp>
      <p:sp>
        <p:nvSpPr>
          <p:cNvPr id="3" name="Content Placeholder 2"/>
          <p:cNvSpPr>
            <a:spLocks noGrp="1"/>
          </p:cNvSpPr>
          <p:nvPr>
            <p:ph sz="quarter" idx="13"/>
          </p:nvPr>
        </p:nvSpPr>
        <p:spPr>
          <a:xfrm>
            <a:off x="0" y="838200"/>
            <a:ext cx="9144000" cy="5867400"/>
          </a:xfrm>
        </p:spPr>
        <p:txBody>
          <a:bodyPr>
            <a:normAutofit/>
          </a:bodyPr>
          <a:lstStyle/>
          <a:p>
            <a:r>
              <a:rPr lang="en-US" sz="2800" dirty="0"/>
              <a:t>8. Finally, be ye all of one mind, having compassion one of another, love as brethren, be pitiful, be courteous:</a:t>
            </a:r>
            <a:r>
              <a:rPr lang="en-US" sz="2800" dirty="0" smtClean="0"/>
              <a:t/>
            </a:r>
            <a:br>
              <a:rPr lang="en-US" sz="2800" dirty="0" smtClean="0"/>
            </a:br>
            <a:r>
              <a:rPr lang="en-US" sz="2800" dirty="0"/>
              <a:t>9. Not rendering evil for evil, or railing for railing: but contrariwise blessing; knowing that ye are thereunto called, that ye should inherit a blessing.</a:t>
            </a:r>
            <a:r>
              <a:rPr lang="en-US" sz="2800" dirty="0" smtClean="0"/>
              <a:t/>
            </a:r>
            <a:br>
              <a:rPr lang="en-US" sz="2800" dirty="0" smtClean="0"/>
            </a:br>
            <a:r>
              <a:rPr lang="en-US" sz="2800" dirty="0"/>
              <a:t>10. For he that will love life, and see good days, let him refrain his tongue from evil, and his lips that they speak no guile:</a:t>
            </a:r>
            <a:r>
              <a:rPr lang="en-US" sz="2800" dirty="0" smtClean="0"/>
              <a:t/>
            </a:r>
            <a:br>
              <a:rPr lang="en-US" sz="2800" dirty="0" smtClean="0"/>
            </a:br>
            <a:r>
              <a:rPr lang="en-US" sz="2800" dirty="0"/>
              <a:t>11. Let him eschew evil, and do good; let him seek peace, and ensue it.</a:t>
            </a:r>
            <a:r>
              <a:rPr lang="en-US" dirty="0" smtClean="0"/>
              <a:t/>
            </a:r>
            <a:br>
              <a:rPr lang="en-US" dirty="0" smtClean="0"/>
            </a:br>
            <a:endParaRPr lang="en-US" dirty="0"/>
          </a:p>
        </p:txBody>
      </p:sp>
    </p:spTree>
    <p:extLst>
      <p:ext uri="{BB962C8B-B14F-4D97-AF65-F5344CB8AC3E}">
        <p14:creationId xmlns:p14="http://schemas.microsoft.com/office/powerpoint/2010/main" val="30874502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9067800" cy="6705600"/>
          </a:xfrm>
        </p:spPr>
        <p:txBody>
          <a:bodyPr>
            <a:normAutofit/>
          </a:bodyPr>
          <a:lstStyle/>
          <a:p>
            <a:r>
              <a:rPr lang="en-US" sz="2400" dirty="0" smtClean="0"/>
              <a:t>12. For the eyes of the Lord are over the righteous, and his ears are open unto their prayers: but the face of the Lord is against them that do evil.</a:t>
            </a:r>
            <a:br>
              <a:rPr lang="en-US" sz="2400" dirty="0" smtClean="0"/>
            </a:br>
            <a:r>
              <a:rPr lang="en-US" sz="2400" dirty="0" smtClean="0"/>
              <a:t>13. And who is he that will harm you, if ye be followers of that which is good?</a:t>
            </a:r>
            <a:br>
              <a:rPr lang="en-US" sz="2400" dirty="0" smtClean="0"/>
            </a:br>
            <a:r>
              <a:rPr lang="en-US" sz="2400" dirty="0" smtClean="0"/>
              <a:t>14. But and if ye suffer for righteousness' sake, happy are ye: and be not afraid of their terror, neither be troubled;</a:t>
            </a:r>
            <a:br>
              <a:rPr lang="en-US" sz="2400" dirty="0" smtClean="0"/>
            </a:br>
            <a:r>
              <a:rPr lang="en-US" sz="2400" dirty="0" smtClean="0"/>
              <a:t>15. But sanctify the Lord God in your hearts: and be ready always to give an answer to every man that </a:t>
            </a:r>
            <a:r>
              <a:rPr lang="en-US" sz="2400" dirty="0" err="1" smtClean="0"/>
              <a:t>asketh</a:t>
            </a:r>
            <a:r>
              <a:rPr lang="en-US" sz="2400" dirty="0" smtClean="0"/>
              <a:t> you a reason of the hope that is in you with meekness and fear:</a:t>
            </a:r>
            <a:br>
              <a:rPr lang="en-US" sz="2400" dirty="0" smtClean="0"/>
            </a:br>
            <a:r>
              <a:rPr lang="en-US" sz="2400" dirty="0" smtClean="0"/>
              <a:t>16. Having a good conscience; that, whereas they speak evil of you, as of evildoers, they may be ashamed that falsely accuse your good conversation in Christ.</a:t>
            </a:r>
            <a:br>
              <a:rPr lang="en-US" sz="2400" dirty="0" smtClean="0"/>
            </a:br>
            <a:r>
              <a:rPr lang="en-US" sz="2400" dirty="0" smtClean="0"/>
              <a:t>17. For it is better, if the will of God be so, that ye suffer for well doing, than for evil doing.</a:t>
            </a:r>
          </a:p>
          <a:p>
            <a:endParaRPr lang="en-US" dirty="0"/>
          </a:p>
        </p:txBody>
      </p:sp>
    </p:spTree>
    <p:extLst>
      <p:ext uri="{BB962C8B-B14F-4D97-AF65-F5344CB8AC3E}">
        <p14:creationId xmlns:p14="http://schemas.microsoft.com/office/powerpoint/2010/main" val="160062217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6200"/>
            <a:ext cx="9067800" cy="6553200"/>
          </a:xfrm>
        </p:spPr>
        <p:txBody>
          <a:bodyPr>
            <a:normAutofit/>
          </a:bodyPr>
          <a:lstStyle/>
          <a:p>
            <a:r>
              <a:rPr lang="en-US" sz="2800" dirty="0" smtClean="0">
                <a:solidFill>
                  <a:srgbClr val="7030A0"/>
                </a:solidFill>
              </a:rPr>
              <a:t>8. Finally, be ye all of one mind, having compassion one of another, love as brethren, be pitiful, be courteous ;</a:t>
            </a:r>
          </a:p>
          <a:p>
            <a:r>
              <a:rPr lang="en-US" sz="2800" dirty="0" smtClean="0"/>
              <a:t>Many passages instructing us to be of the same mind.  Philippians 2:1-2; Romans 12:10,16; Ephesians 4:32, 1 Corinthians 1:10</a:t>
            </a:r>
          </a:p>
          <a:p>
            <a:r>
              <a:rPr lang="en-US" sz="2800" dirty="0" smtClean="0"/>
              <a:t>Romans 14:19: “Therefore let us pursue the things which make for peace and the things by which one may edify another”.</a:t>
            </a:r>
          </a:p>
          <a:p>
            <a:r>
              <a:rPr lang="en-US" sz="2800" dirty="0" smtClean="0"/>
              <a:t>Compassion for one another is linked in theses same thoughts.</a:t>
            </a:r>
          </a:p>
          <a:p>
            <a:r>
              <a:rPr lang="en-US" sz="2800" dirty="0" smtClean="0"/>
              <a:t>Humble in spirit.</a:t>
            </a:r>
          </a:p>
          <a:p>
            <a:r>
              <a:rPr lang="en-US" sz="2800" dirty="0" smtClean="0"/>
              <a:t>Kindness is courteous.</a:t>
            </a:r>
            <a:endParaRPr lang="en-US" sz="2800" dirty="0"/>
          </a:p>
        </p:txBody>
      </p:sp>
    </p:spTree>
    <p:extLst>
      <p:ext uri="{BB962C8B-B14F-4D97-AF65-F5344CB8AC3E}">
        <p14:creationId xmlns:p14="http://schemas.microsoft.com/office/powerpoint/2010/main" val="18017505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9067800" cy="6477000"/>
          </a:xfrm>
        </p:spPr>
        <p:txBody>
          <a:bodyPr>
            <a:normAutofit/>
          </a:bodyPr>
          <a:lstStyle/>
          <a:p>
            <a:r>
              <a:rPr lang="en-US" sz="3200" dirty="0" smtClean="0">
                <a:solidFill>
                  <a:srgbClr val="7030A0"/>
                </a:solidFill>
              </a:rPr>
              <a:t>9. Not rendering evil for evil, or railing for railing: but contrariwise blessing; knowing that ye are thereunto called, that ye should inherit a blessing.</a:t>
            </a:r>
          </a:p>
          <a:p>
            <a:r>
              <a:rPr lang="en-US" sz="3200" dirty="0" smtClean="0">
                <a:solidFill>
                  <a:srgbClr val="002060"/>
                </a:solidFill>
              </a:rPr>
              <a:t>We may think payback is sweet, but God does not.</a:t>
            </a:r>
          </a:p>
          <a:p>
            <a:r>
              <a:rPr lang="en-US" sz="3200" dirty="0" smtClean="0">
                <a:solidFill>
                  <a:srgbClr val="002060"/>
                </a:solidFill>
              </a:rPr>
              <a:t>God called us to be above all the pettiness that plagues mankind.</a:t>
            </a:r>
          </a:p>
          <a:p>
            <a:r>
              <a:rPr lang="en-US" sz="3200" dirty="0" smtClean="0">
                <a:solidFill>
                  <a:srgbClr val="002060"/>
                </a:solidFill>
              </a:rPr>
              <a:t>If we can rise to the great standard God has called us to, there will be blessings for us.</a:t>
            </a:r>
            <a:endParaRPr lang="en-US" sz="3200" dirty="0"/>
          </a:p>
        </p:txBody>
      </p:sp>
    </p:spTree>
    <p:extLst>
      <p:ext uri="{BB962C8B-B14F-4D97-AF65-F5344CB8AC3E}">
        <p14:creationId xmlns:p14="http://schemas.microsoft.com/office/powerpoint/2010/main" val="4607306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28600"/>
            <a:ext cx="8915400" cy="6477000"/>
          </a:xfrm>
        </p:spPr>
        <p:txBody>
          <a:bodyPr>
            <a:normAutofit/>
          </a:bodyPr>
          <a:lstStyle/>
          <a:p>
            <a:r>
              <a:rPr lang="en-US" sz="3200" dirty="0">
                <a:solidFill>
                  <a:srgbClr val="7030A0"/>
                </a:solidFill>
              </a:rPr>
              <a:t>10. For he that will love life, and see good days, let him refrain his tongue from evil, and his lips that they speak no guile</a:t>
            </a:r>
            <a:r>
              <a:rPr lang="en-US" sz="3200" dirty="0" smtClean="0">
                <a:solidFill>
                  <a:srgbClr val="7030A0"/>
                </a:solidFill>
              </a:rPr>
              <a:t>:</a:t>
            </a:r>
          </a:p>
          <a:p>
            <a:r>
              <a:rPr lang="en-US" sz="3200" dirty="0" smtClean="0"/>
              <a:t>If we want blessings in this life, we have to make the effort to refrain our tongue from that which most people consider normal.</a:t>
            </a:r>
          </a:p>
          <a:p>
            <a:r>
              <a:rPr lang="en-US" sz="3200" dirty="0" smtClean="0"/>
              <a:t>All of our speech needs to be controlled.</a:t>
            </a:r>
          </a:p>
          <a:p>
            <a:r>
              <a:rPr lang="en-US" sz="3200" dirty="0" smtClean="0"/>
              <a:t>It needs to be only that which edifies others, and seasoned as it were with salt.</a:t>
            </a:r>
            <a:endParaRPr lang="en-US" sz="3200" dirty="0"/>
          </a:p>
        </p:txBody>
      </p:sp>
    </p:spTree>
    <p:extLst>
      <p:ext uri="{BB962C8B-B14F-4D97-AF65-F5344CB8AC3E}">
        <p14:creationId xmlns:p14="http://schemas.microsoft.com/office/powerpoint/2010/main" val="15291437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991600" cy="6553200"/>
          </a:xfrm>
        </p:spPr>
        <p:txBody>
          <a:bodyPr>
            <a:noAutofit/>
          </a:bodyPr>
          <a:lstStyle/>
          <a:p>
            <a:r>
              <a:rPr lang="en-US" sz="2400" dirty="0">
                <a:solidFill>
                  <a:srgbClr val="7030A0"/>
                </a:solidFill>
              </a:rPr>
              <a:t>11. Let him eschew evil, and do good; let him seek peace, and ensue it</a:t>
            </a:r>
            <a:r>
              <a:rPr lang="en-US" sz="2400" dirty="0" smtClean="0">
                <a:solidFill>
                  <a:srgbClr val="7030A0"/>
                </a:solidFill>
              </a:rPr>
              <a:t>.</a:t>
            </a:r>
          </a:p>
          <a:p>
            <a:r>
              <a:rPr lang="en-US" sz="2400" dirty="0" smtClean="0"/>
              <a:t>This means to turn away from evil even though we cannot escape it.  No matter if the entire world does evil, our duty is to do good.</a:t>
            </a:r>
          </a:p>
          <a:p>
            <a:r>
              <a:rPr lang="en-US" sz="2400" dirty="0" smtClean="0"/>
              <a:t>An entire lesson can be had describing what God considers good.</a:t>
            </a:r>
          </a:p>
          <a:p>
            <a:r>
              <a:rPr lang="en-US" sz="2400" dirty="0" smtClean="0"/>
              <a:t>Ephesians 2:10: Christians are created in Christ Jesus for good works.</a:t>
            </a:r>
          </a:p>
          <a:p>
            <a:r>
              <a:rPr lang="en-US" sz="2400" dirty="0" smtClean="0"/>
              <a:t>Jesus went about doing good.</a:t>
            </a:r>
          </a:p>
          <a:p>
            <a:r>
              <a:rPr lang="en-US" sz="2400" dirty="0" smtClean="0"/>
              <a:t>We are to be like Him.</a:t>
            </a:r>
          </a:p>
          <a:p>
            <a:r>
              <a:rPr lang="en-US" sz="2400" dirty="0" smtClean="0"/>
              <a:t>Seeking peace, getting along with others should be our goal. (This does not mean compromise your principles to get along).</a:t>
            </a:r>
            <a:endParaRPr lang="en-US" sz="2400" dirty="0"/>
          </a:p>
        </p:txBody>
      </p:sp>
    </p:spTree>
    <p:extLst>
      <p:ext uri="{BB962C8B-B14F-4D97-AF65-F5344CB8AC3E}">
        <p14:creationId xmlns:p14="http://schemas.microsoft.com/office/powerpoint/2010/main" val="16448048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9067800" cy="6553200"/>
          </a:xfrm>
        </p:spPr>
        <p:txBody>
          <a:bodyPr>
            <a:normAutofit/>
          </a:bodyPr>
          <a:lstStyle/>
          <a:p>
            <a:r>
              <a:rPr lang="en-US" sz="3200" dirty="0">
                <a:solidFill>
                  <a:srgbClr val="7030A0"/>
                </a:solidFill>
              </a:rPr>
              <a:t>12. For the eyes of the Lord are over the righteous, and his ears are open unto their prayers: but the face of the Lord is against them that do evil</a:t>
            </a:r>
            <a:r>
              <a:rPr lang="en-US" sz="3200" dirty="0" smtClean="0">
                <a:solidFill>
                  <a:srgbClr val="7030A0"/>
                </a:solidFill>
              </a:rPr>
              <a:t>.</a:t>
            </a:r>
          </a:p>
          <a:p>
            <a:r>
              <a:rPr lang="en-US" sz="3200" dirty="0" smtClean="0"/>
              <a:t>God does look over His righteous ones to do good to them (Romans 8:28—them that love Him).</a:t>
            </a:r>
          </a:p>
          <a:p>
            <a:r>
              <a:rPr lang="en-US" sz="3200" dirty="0" smtClean="0"/>
              <a:t>He hears our prayers when we pray properly.</a:t>
            </a:r>
          </a:p>
          <a:p>
            <a:r>
              <a:rPr lang="en-US" sz="3200" dirty="0" smtClean="0"/>
              <a:t>Anyone who does evil in any way, God is against.</a:t>
            </a:r>
            <a:endParaRPr lang="en-US" sz="3200" dirty="0"/>
          </a:p>
        </p:txBody>
      </p:sp>
    </p:spTree>
    <p:extLst>
      <p:ext uri="{BB962C8B-B14F-4D97-AF65-F5344CB8AC3E}">
        <p14:creationId xmlns:p14="http://schemas.microsoft.com/office/powerpoint/2010/main" val="243643569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68</TotalTime>
  <Words>1113</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Building, Maintaining, And Nurturing Good Relationships</vt:lpstr>
      <vt:lpstr>Introduction</vt:lpstr>
      <vt:lpstr>1 Peter 3:8-17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11</cp:revision>
  <dcterms:created xsi:type="dcterms:W3CDTF">2017-01-01T02:06:39Z</dcterms:created>
  <dcterms:modified xsi:type="dcterms:W3CDTF">2017-01-01T03:15:10Z</dcterms:modified>
</cp:coreProperties>
</file>