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0" autoAdjust="0"/>
    <p:restoredTop sz="86418" autoAdjust="0"/>
  </p:normalViewPr>
  <p:slideViewPr>
    <p:cSldViewPr>
      <p:cViewPr varScale="1">
        <p:scale>
          <a:sx n="93" d="100"/>
          <a:sy n="93" d="100"/>
        </p:scale>
        <p:origin x="-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208475-AACD-45A5-88FD-D8CA127AAE0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1C71A29-88D7-4EDF-B7B4-ED2CF7D0A6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Peter%201.3" TargetMode="External"/><Relationship Id="rId2" Type="http://schemas.openxmlformats.org/officeDocument/2006/relationships/hyperlink" Target="http://biblia.com/bible/nkjv/Colossians%203.1-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2%20Tim.%203.16-1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hilippians%202.5-8" TargetMode="External"/><Relationship Id="rId2" Type="http://schemas.openxmlformats.org/officeDocument/2006/relationships/hyperlink" Target="http://biblia.com/bible/nkjv/1%20Corinthians%2011.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Matt.%2010.3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Timothy%202.3-4" TargetMode="External"/><Relationship Id="rId7" Type="http://schemas.openxmlformats.org/officeDocument/2006/relationships/hyperlink" Target="http://biblia.com/bible/nkjv/1%20Peter%204.1-2" TargetMode="External"/><Relationship Id="rId2" Type="http://schemas.openxmlformats.org/officeDocument/2006/relationships/hyperlink" Target="http://biblia.com/bible/nkjv/John%2017.20-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John%201.9-11" TargetMode="External"/><Relationship Id="rId5" Type="http://schemas.openxmlformats.org/officeDocument/2006/relationships/hyperlink" Target="http://biblia.com/bible/nkjv/2%20Peter%203.9" TargetMode="External"/><Relationship Id="rId4" Type="http://schemas.openxmlformats.org/officeDocument/2006/relationships/hyperlink" Target="http://biblia.com/bible/nkjv/John%203.1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inthians%208.9-13" TargetMode="External"/><Relationship Id="rId2" Type="http://schemas.openxmlformats.org/officeDocument/2006/relationships/hyperlink" Target="http://biblia.com/bible/nkjv/Philippians%202.3-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John%207.24" TargetMode="External"/><Relationship Id="rId2" Type="http://schemas.openxmlformats.org/officeDocument/2006/relationships/hyperlink" Target="http://biblia.com/bible/nkjv/Matthew%207.1-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.%2010.16" TargetMode="External"/><Relationship Id="rId2" Type="http://schemas.openxmlformats.org/officeDocument/2006/relationships/hyperlink" Target="http://biblia.com/bible/nkjv/Romans%2015.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Col.%203.16" TargetMode="External"/><Relationship Id="rId4" Type="http://schemas.openxmlformats.org/officeDocument/2006/relationships/hyperlink" Target="http://biblia.com/bible/nkjv/1%20Cor%2010.17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Ephesians%204.1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Romans%2012.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Romans%2015.5-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hil%201.27" TargetMode="External"/><Relationship Id="rId2" Type="http://schemas.openxmlformats.org/officeDocument/2006/relationships/hyperlink" Target="http://biblia.com/bible/nkjv/2%20Cor.%2013.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1%20Peter%203.8" TargetMode="External"/><Relationship Id="rId5" Type="http://schemas.openxmlformats.org/officeDocument/2006/relationships/hyperlink" Target="http://biblia.com/bible/nkjv/Phil.%204.2" TargetMode="External"/><Relationship Id="rId4" Type="http://schemas.openxmlformats.org/officeDocument/2006/relationships/hyperlink" Target="http://biblia.com/bible/nkjv/Phil.%203.1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inthians%201.10" TargetMode="External"/><Relationship Id="rId2" Type="http://schemas.openxmlformats.org/officeDocument/2006/relationships/hyperlink" Target="http://biblia.com/bible/nkjv/John%2017.20-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Philippians%202.1-2" TargetMode="External"/><Relationship Id="rId4" Type="http://schemas.openxmlformats.org/officeDocument/2006/relationships/hyperlink" Target="http://biblia.com/bible/nkjv/Ephesians%204.1-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inthians%201.10" TargetMode="External"/><Relationship Id="rId2" Type="http://schemas.openxmlformats.org/officeDocument/2006/relationships/hyperlink" Target="http://biblia.com/bible/nkjv/Acts%202.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Philippians%201.27" TargetMode="External"/><Relationship Id="rId5" Type="http://schemas.openxmlformats.org/officeDocument/2006/relationships/hyperlink" Target="http://biblia.com/bible/nkjv/2%20John%209-11" TargetMode="External"/><Relationship Id="rId4" Type="http://schemas.openxmlformats.org/officeDocument/2006/relationships/hyperlink" Target="http://biblia.com/bible/nkjv/Philippians%203.1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Corinthians%204.18" TargetMode="External"/><Relationship Id="rId2" Type="http://schemas.openxmlformats.org/officeDocument/2006/relationships/hyperlink" Target="http://biblia.com/bible/nkjv/Phil.%203.12-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2%20Thess.%201.12" TargetMode="External"/><Relationship Id="rId5" Type="http://schemas.openxmlformats.org/officeDocument/2006/relationships/hyperlink" Target="http://biblia.com/bible/nkjv/1%20Corinthians%2010.31" TargetMode="External"/><Relationship Id="rId4" Type="http://schemas.openxmlformats.org/officeDocument/2006/relationships/hyperlink" Target="http://biblia.com/bible/nkjv/1%20Peter%204.1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Romans%202.11" TargetMode="External"/><Relationship Id="rId2" Type="http://schemas.openxmlformats.org/officeDocument/2006/relationships/hyperlink" Target="http://biblia.com/bible/nkjv/Acts%2010.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James%202.8-9" TargetMode="External"/><Relationship Id="rId4" Type="http://schemas.openxmlformats.org/officeDocument/2006/relationships/hyperlink" Target="http://biblia.com/bible/nkjv/James%202.1-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38099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Building, Maintaining, And Nurturing Good Relationships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239000" cy="2362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Be of the Same Mind To One Another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1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991600" cy="6324600"/>
          </a:xfrm>
        </p:spPr>
        <p:txBody>
          <a:bodyPr/>
          <a:lstStyle/>
          <a:p>
            <a:r>
              <a:rPr lang="en-US" sz="3200" b="1" u="sng" dirty="0" smtClean="0"/>
              <a:t>We set our minds on things above</a:t>
            </a:r>
            <a:r>
              <a:rPr lang="en-US" sz="3200" b="1" dirty="0" smtClean="0"/>
              <a:t> -</a:t>
            </a:r>
            <a:r>
              <a:rPr lang="en-US" sz="3200" dirty="0" smtClean="0"/>
              <a:t> </a:t>
            </a:r>
          </a:p>
          <a:p>
            <a:r>
              <a:rPr lang="en-US" sz="3200" b="1" u="sng" dirty="0" smtClean="0">
                <a:hlinkClick r:id="rId2"/>
              </a:rPr>
              <a:t>Colossians 3:1-2</a:t>
            </a:r>
            <a:r>
              <a:rPr lang="en-US" sz="3200" dirty="0" smtClean="0"/>
              <a:t>, we seek (and find) that which is from above (heaven), and we set our mind on such things.  </a:t>
            </a:r>
          </a:p>
          <a:p>
            <a:r>
              <a:rPr lang="en-US" sz="3200" dirty="0" smtClean="0"/>
              <a:t>We ought to ALL be striving to reach heaven when this life is over.  </a:t>
            </a:r>
          </a:p>
          <a:p>
            <a:r>
              <a:rPr lang="en-US" sz="3200" dirty="0" smtClean="0"/>
              <a:t>You cannot separate this from the word of God as it gives us all things that pertain to life and godliness (</a:t>
            </a:r>
            <a:r>
              <a:rPr lang="en-US" sz="3200" b="1" u="sng" dirty="0" smtClean="0">
                <a:hlinkClick r:id="rId3"/>
              </a:rPr>
              <a:t>2 Peter 1:3</a:t>
            </a:r>
            <a:r>
              <a:rPr lang="en-US" sz="3200" b="1" dirty="0" smtClean="0"/>
              <a:t>, </a:t>
            </a:r>
            <a:r>
              <a:rPr lang="en-US" sz="3200" b="1" u="sng" dirty="0" smtClean="0">
                <a:hlinkClick r:id="rId4"/>
              </a:rPr>
              <a:t>2 Tim. 3:16-17</a:t>
            </a:r>
            <a:r>
              <a:rPr lang="en-US" sz="3200" dirty="0" smtClean="0"/>
              <a:t>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2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15400" cy="63246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We </a:t>
            </a:r>
            <a:r>
              <a:rPr lang="en-US" sz="3200" b="1" u="sng" dirty="0"/>
              <a:t>seek to imitate Christ </a:t>
            </a:r>
            <a:r>
              <a:rPr lang="en-US" sz="3200" b="1" dirty="0"/>
              <a:t>–</a:t>
            </a:r>
            <a:r>
              <a:rPr lang="en-US" sz="3200" dirty="0"/>
              <a:t> </a:t>
            </a:r>
            <a:endParaRPr lang="en-US" sz="3200" dirty="0" smtClean="0"/>
          </a:p>
          <a:p>
            <a:r>
              <a:rPr lang="en-US" sz="3200" b="1" u="sng" dirty="0" smtClean="0">
                <a:hlinkClick r:id="rId2"/>
              </a:rPr>
              <a:t>1 </a:t>
            </a:r>
            <a:r>
              <a:rPr lang="en-US" sz="3200" b="1" u="sng" dirty="0">
                <a:hlinkClick r:id="rId2"/>
              </a:rPr>
              <a:t>Corinthians 11:1</a:t>
            </a:r>
            <a:r>
              <a:rPr lang="en-US" sz="3200" dirty="0"/>
              <a:t> where Paul, though his example calls for us to imitate Christ</a:t>
            </a:r>
            <a:r>
              <a:rPr lang="en-US" sz="3200" dirty="0" smtClean="0"/>
              <a:t>.</a:t>
            </a:r>
          </a:p>
          <a:p>
            <a:r>
              <a:rPr lang="en-US" sz="3200" b="1" u="sng" dirty="0" smtClean="0">
                <a:hlinkClick r:id="rId3"/>
              </a:rPr>
              <a:t>Philippians </a:t>
            </a:r>
            <a:r>
              <a:rPr lang="en-US" sz="3200" b="1" u="sng" dirty="0">
                <a:hlinkClick r:id="rId3"/>
              </a:rPr>
              <a:t>2:5-8</a:t>
            </a:r>
            <a:r>
              <a:rPr lang="en-US" sz="3200" dirty="0"/>
              <a:t>, after call for us to be of one mind (2:1-2) calls for us to consider the mind of Christ and let it be our mind. </a:t>
            </a:r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/>
              <a:t>we will all learn the mind of Christ (as taught in scripture) we will find agreement and be of one mind toward one another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66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Contrary to what some think, Jesus didn’t intend to divide.  </a:t>
            </a:r>
          </a:p>
          <a:p>
            <a:r>
              <a:rPr lang="en-US" sz="3200" dirty="0" smtClean="0"/>
              <a:t>Yes, in </a:t>
            </a:r>
            <a:r>
              <a:rPr lang="en-US" sz="3200" b="1" u="sng" dirty="0" smtClean="0">
                <a:hlinkClick r:id="rId2"/>
              </a:rPr>
              <a:t>Matthew 10:34</a:t>
            </a:r>
            <a:r>
              <a:rPr lang="en-US" sz="3200" dirty="0" smtClean="0"/>
              <a:t> we read that He came to bring a </a:t>
            </a:r>
            <a:r>
              <a:rPr lang="en-US" sz="3200" i="1" dirty="0" smtClean="0"/>
              <a:t>sword</a:t>
            </a:r>
            <a:r>
              <a:rPr lang="en-US" sz="3200" dirty="0" smtClean="0"/>
              <a:t> that would divide people.  </a:t>
            </a:r>
          </a:p>
          <a:p>
            <a:r>
              <a:rPr lang="en-US" sz="3200" dirty="0" smtClean="0"/>
              <a:t>That “sword” was His word, His message.  </a:t>
            </a:r>
          </a:p>
          <a:p>
            <a:r>
              <a:rPr lang="en-US" sz="3200" dirty="0" smtClean="0"/>
              <a:t>But was that what He actually wanted?  </a:t>
            </a:r>
          </a:p>
          <a:p>
            <a:r>
              <a:rPr lang="en-US" sz="3200" dirty="0" smtClean="0"/>
              <a:t>His desire was (and still is) to bring all men together as one.</a:t>
            </a:r>
          </a:p>
          <a:p>
            <a:r>
              <a:rPr lang="en-US" sz="3200" dirty="0" smtClean="0"/>
              <a:t>But not all men want to endure the truth.</a:t>
            </a:r>
          </a:p>
        </p:txBody>
      </p:sp>
    </p:spTree>
    <p:extLst>
      <p:ext uri="{BB962C8B-B14F-4D97-AF65-F5344CB8AC3E}">
        <p14:creationId xmlns:p14="http://schemas.microsoft.com/office/powerpoint/2010/main" val="303823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00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Again consider His prayer in </a:t>
            </a:r>
            <a:r>
              <a:rPr lang="en-US" sz="2800" b="1" u="sng" dirty="0" smtClean="0">
                <a:hlinkClick r:id="rId2"/>
              </a:rPr>
              <a:t>John 17:20-21</a:t>
            </a:r>
            <a:r>
              <a:rPr lang="en-US" sz="2800" dirty="0" smtClean="0"/>
              <a:t>.  </a:t>
            </a:r>
          </a:p>
          <a:p>
            <a:r>
              <a:rPr lang="en-US" sz="2800" b="1" u="sng" dirty="0" smtClean="0">
                <a:hlinkClick r:id="rId3"/>
              </a:rPr>
              <a:t>1 Timothy 2:3-4</a:t>
            </a:r>
            <a:r>
              <a:rPr lang="en-US" sz="2800" dirty="0" smtClean="0"/>
              <a:t>, He desires that all men be saved (</a:t>
            </a:r>
            <a:r>
              <a:rPr lang="en-US" sz="2800" b="1" u="sng" dirty="0" smtClean="0">
                <a:hlinkClick r:id="rId4"/>
              </a:rPr>
              <a:t>John 3:17</a:t>
            </a:r>
            <a:r>
              <a:rPr lang="en-US" sz="2800" b="1" dirty="0" smtClean="0"/>
              <a:t>, </a:t>
            </a:r>
            <a:r>
              <a:rPr lang="en-US" sz="2800" b="1" u="sng" dirty="0" smtClean="0">
                <a:hlinkClick r:id="rId5"/>
              </a:rPr>
              <a:t>2 Peter 3:9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Sadly, the world was not willing to receive this (</a:t>
            </a:r>
            <a:r>
              <a:rPr lang="en-US" sz="2800" b="1" u="sng" dirty="0" smtClean="0">
                <a:hlinkClick r:id="rId6"/>
              </a:rPr>
              <a:t>John 1:9-11</a:t>
            </a:r>
            <a:r>
              <a:rPr lang="en-US" sz="2800" dirty="0" smtClean="0"/>
              <a:t>, etc.).</a:t>
            </a:r>
          </a:p>
          <a:p>
            <a:r>
              <a:rPr lang="en-US" sz="2800" b="1" u="sng" dirty="0" smtClean="0">
                <a:hlinkClick r:id="rId7"/>
              </a:rPr>
              <a:t>1 Peter 4:1-2</a:t>
            </a:r>
            <a:r>
              <a:rPr lang="en-US" sz="2800" dirty="0" smtClean="0"/>
              <a:t> – Peter calls for us to arm ourselves with the same mind as Christ had in His suffering.  </a:t>
            </a:r>
          </a:p>
          <a:p>
            <a:r>
              <a:rPr lang="en-US" sz="2800" dirty="0" smtClean="0"/>
              <a:t>In so doing we will live for the will of God.</a:t>
            </a:r>
          </a:p>
          <a:p>
            <a:r>
              <a:rPr lang="en-US" sz="2800" dirty="0" smtClean="0"/>
              <a:t>When we ALL do this, we will be likeminded.  </a:t>
            </a:r>
          </a:p>
          <a:p>
            <a:r>
              <a:rPr lang="en-US" sz="2800" dirty="0" smtClean="0"/>
              <a:t>Jesus is the unifying source for all Christians.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2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553200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We </a:t>
            </a:r>
            <a:r>
              <a:rPr lang="en-US" sz="2800" b="1" u="sng" dirty="0"/>
              <a:t>look out for the interests of others</a:t>
            </a:r>
            <a:r>
              <a:rPr lang="en-US" sz="2800" b="1" dirty="0"/>
              <a:t> -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b="1" u="sng" dirty="0" smtClean="0">
                <a:hlinkClick r:id="rId2"/>
              </a:rPr>
              <a:t>Philippians </a:t>
            </a:r>
            <a:r>
              <a:rPr lang="en-US" sz="2800" b="1" u="sng" dirty="0">
                <a:hlinkClick r:id="rId2"/>
              </a:rPr>
              <a:t>2:3-4</a:t>
            </a:r>
            <a:r>
              <a:rPr lang="en-US" sz="2800" dirty="0"/>
              <a:t>, in a context we have been examining, Paul calls for us to think about each other.   </a:t>
            </a:r>
            <a:endParaRPr lang="en-US" sz="2800" dirty="0" smtClean="0"/>
          </a:p>
          <a:p>
            <a:r>
              <a:rPr lang="en-US" sz="2800" dirty="0" smtClean="0"/>
              <a:t>This </a:t>
            </a:r>
            <a:r>
              <a:rPr lang="en-US" sz="2800" dirty="0"/>
              <a:t>too is continually emphasized in scripture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</a:t>
            </a:r>
            <a:r>
              <a:rPr lang="en-US" sz="2800" dirty="0"/>
              <a:t> </a:t>
            </a:r>
            <a:r>
              <a:rPr lang="en-US" sz="2800" b="1" u="sng" dirty="0">
                <a:hlinkClick r:id="rId3"/>
              </a:rPr>
              <a:t>1 Corinthians 8:9-13</a:t>
            </a:r>
            <a:r>
              <a:rPr lang="en-US" sz="2800" dirty="0"/>
              <a:t>, we must be aware of how our liberties can cause our brother to stumble, and avoid that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When </a:t>
            </a:r>
            <a:r>
              <a:rPr lang="en-US" sz="2800" dirty="0"/>
              <a:t>we are of one mind with our brethren, we are going to look out for what is in their best interest in our words and actions. </a:t>
            </a:r>
          </a:p>
        </p:txBody>
      </p:sp>
    </p:spTree>
    <p:extLst>
      <p:ext uri="{BB962C8B-B14F-4D97-AF65-F5344CB8AC3E}">
        <p14:creationId xmlns:p14="http://schemas.microsoft.com/office/powerpoint/2010/main" val="29859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We are careful in our judgments of one another</a:t>
            </a:r>
            <a:r>
              <a:rPr lang="en-US" sz="3200" b="1" dirty="0"/>
              <a:t> </a:t>
            </a:r>
            <a:r>
              <a:rPr lang="en-US" sz="3200" b="1" dirty="0" smtClean="0"/>
              <a:t>–</a:t>
            </a:r>
          </a:p>
          <a:p>
            <a:r>
              <a:rPr lang="en-US" sz="3200" b="1" u="sng" dirty="0" smtClean="0">
                <a:hlinkClick r:id="rId2"/>
              </a:rPr>
              <a:t>Matthew </a:t>
            </a:r>
            <a:r>
              <a:rPr lang="en-US" sz="3200" b="1" u="sng" dirty="0">
                <a:hlinkClick r:id="rId2"/>
              </a:rPr>
              <a:t>7:1-5</a:t>
            </a:r>
            <a:r>
              <a:rPr lang="en-US" sz="3200" dirty="0"/>
              <a:t>, in examining this text we often emphasize that it is not saying that we should never render judgment (cf. </a:t>
            </a:r>
            <a:r>
              <a:rPr lang="en-US" sz="3200" b="1" u="sng" dirty="0">
                <a:hlinkClick r:id="rId3"/>
              </a:rPr>
              <a:t>John 7:24</a:t>
            </a:r>
            <a:r>
              <a:rPr lang="en-US" sz="3200" dirty="0"/>
              <a:t>).  </a:t>
            </a:r>
            <a:endParaRPr lang="en-US" sz="3200" dirty="0" smtClean="0"/>
          </a:p>
          <a:p>
            <a:r>
              <a:rPr lang="en-US" sz="3200" dirty="0" smtClean="0"/>
              <a:t>But </a:t>
            </a:r>
            <a:r>
              <a:rPr lang="en-US" sz="3200" dirty="0"/>
              <a:t>in its proper context, Jesus is speaking of prejudice and other unjust and inconsistent judgments.  </a:t>
            </a:r>
            <a:endParaRPr lang="en-US" sz="3200" dirty="0" smtClean="0"/>
          </a:p>
          <a:p>
            <a:r>
              <a:rPr lang="en-US" sz="3200" dirty="0" smtClean="0"/>
              <a:t>He </a:t>
            </a:r>
            <a:r>
              <a:rPr lang="en-US" sz="3200" dirty="0"/>
              <a:t>is speaking of having a proper attitude toward each other as we make judgments.</a:t>
            </a:r>
            <a:r>
              <a:rPr lang="en-US" dirty="0"/>
              <a:t>  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10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Do we give the benefit of the doubt as to motives?  </a:t>
            </a:r>
          </a:p>
          <a:p>
            <a:r>
              <a:rPr lang="en-US" sz="3200" dirty="0" smtClean="0"/>
              <a:t>Do we even consider the reasoning behind one who does something a little different than we do? </a:t>
            </a:r>
          </a:p>
          <a:p>
            <a:r>
              <a:rPr lang="en-US" sz="3200" dirty="0" smtClean="0"/>
              <a:t>(NOT compromising the truth of God’s word).</a:t>
            </a:r>
          </a:p>
          <a:p>
            <a:r>
              <a:rPr lang="en-US" sz="3200" dirty="0" smtClean="0"/>
              <a:t>In Romans 14 Paul is dealing with these types of liberties.  </a:t>
            </a:r>
          </a:p>
          <a:p>
            <a:r>
              <a:rPr lang="en-US" sz="3200" dirty="0" smtClean="0"/>
              <a:t>When we genuinely strive to be one mind toward each other we are going to make sure our judgments are just.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2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77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With one mind and one mouth we glorify God</a:t>
            </a:r>
            <a:r>
              <a:rPr lang="en-US" sz="3200" b="1" dirty="0"/>
              <a:t> </a:t>
            </a:r>
            <a:r>
              <a:rPr lang="en-US" sz="3200" b="1" dirty="0" smtClean="0"/>
              <a:t>-</a:t>
            </a:r>
          </a:p>
          <a:p>
            <a:r>
              <a:rPr lang="en-US" sz="3200" b="1" u="sng" dirty="0" smtClean="0">
                <a:hlinkClick r:id="rId2"/>
              </a:rPr>
              <a:t>Romans </a:t>
            </a:r>
            <a:r>
              <a:rPr lang="en-US" sz="3200" b="1" u="sng" dirty="0">
                <a:hlinkClick r:id="rId2"/>
              </a:rPr>
              <a:t>15:6</a:t>
            </a:r>
            <a:r>
              <a:rPr lang="en-US" sz="3200" dirty="0"/>
              <a:t>, when we are of one mind, TOGETHER we will glorify God. </a:t>
            </a:r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would include our worship to Him.  </a:t>
            </a:r>
            <a:endParaRPr lang="en-US" sz="3200" dirty="0" smtClean="0"/>
          </a:p>
          <a:p>
            <a:r>
              <a:rPr lang="en-US" sz="3200" dirty="0" smtClean="0"/>
              <a:t>Worship </a:t>
            </a:r>
            <a:r>
              <a:rPr lang="en-US" sz="3200" dirty="0"/>
              <a:t>which is a communion with Christ and one another (</a:t>
            </a:r>
            <a:r>
              <a:rPr lang="en-US" sz="3200" b="1" u="sng" dirty="0">
                <a:hlinkClick r:id="rId3"/>
              </a:rPr>
              <a:t>1 </a:t>
            </a:r>
            <a:r>
              <a:rPr lang="en-US" sz="3200" b="1" u="sng" dirty="0" smtClean="0">
                <a:hlinkClick r:id="rId3"/>
              </a:rPr>
              <a:t>Corinthians </a:t>
            </a:r>
            <a:r>
              <a:rPr lang="en-US" sz="3200" b="1" u="sng" dirty="0">
                <a:hlinkClick r:id="rId3"/>
              </a:rPr>
              <a:t>10:16</a:t>
            </a:r>
            <a:r>
              <a:rPr lang="en-US" sz="3200" b="1" dirty="0"/>
              <a:t>, </a:t>
            </a:r>
            <a:r>
              <a:rPr lang="en-US" sz="3200" b="1" u="sng" dirty="0">
                <a:hlinkClick r:id="rId4"/>
              </a:rPr>
              <a:t>17</a:t>
            </a:r>
            <a:r>
              <a:rPr lang="en-US" sz="3200" dirty="0"/>
              <a:t>).  </a:t>
            </a:r>
            <a:endParaRPr lang="en-US" sz="3200" dirty="0" smtClean="0"/>
          </a:p>
          <a:p>
            <a:r>
              <a:rPr lang="en-US" sz="3200" dirty="0" smtClean="0"/>
              <a:t>Our </a:t>
            </a:r>
            <a:r>
              <a:rPr lang="en-US" sz="3200" dirty="0"/>
              <a:t>singing to one another is with grace in our hearts to the Lord (</a:t>
            </a:r>
            <a:r>
              <a:rPr lang="en-US" sz="3200" b="1" u="sng" dirty="0" smtClean="0">
                <a:hlinkClick r:id="rId5"/>
              </a:rPr>
              <a:t>Colossians </a:t>
            </a:r>
            <a:r>
              <a:rPr lang="en-US" sz="3200" b="1" u="sng" dirty="0">
                <a:hlinkClick r:id="rId5"/>
              </a:rPr>
              <a:t>3:16</a:t>
            </a:r>
            <a:r>
              <a:rPr lang="en-US" sz="3200" dirty="0"/>
              <a:t>), etc.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4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/>
          <a:lstStyle/>
          <a:p>
            <a:r>
              <a:rPr lang="en-US" sz="3600" b="1" u="sng" dirty="0" smtClean="0"/>
              <a:t>We will grow as the body of Christ</a:t>
            </a:r>
            <a:r>
              <a:rPr lang="en-US" sz="3600" b="1" dirty="0" smtClean="0"/>
              <a:t> -</a:t>
            </a:r>
            <a:r>
              <a:rPr lang="en-US" sz="3600" dirty="0" smtClean="0"/>
              <a:t> </a:t>
            </a:r>
          </a:p>
          <a:p>
            <a:r>
              <a:rPr lang="en-US" sz="3600" b="1" u="sng" dirty="0" smtClean="0">
                <a:hlinkClick r:id="rId2"/>
              </a:rPr>
              <a:t>Ephesians 4:16</a:t>
            </a:r>
            <a:r>
              <a:rPr lang="en-US" sz="3600" dirty="0" smtClean="0"/>
              <a:t> – when every part does its share to achieve this like mindedness, the church grows in every good way.</a:t>
            </a:r>
          </a:p>
          <a:p>
            <a:r>
              <a:rPr lang="en-US" sz="3600" dirty="0" smtClean="0"/>
              <a:t>Being of one mind we will willingly do our part because it is needed in so many ways.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5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05004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 key to realizing our relationship with one another and God is to strive to be of one mind toward one another. </a:t>
            </a:r>
            <a:endParaRPr lang="en-US" sz="3600" dirty="0" smtClean="0"/>
          </a:p>
          <a:p>
            <a:r>
              <a:rPr lang="en-US" sz="3600" dirty="0" smtClean="0"/>
              <a:t>Being of one mind is our glue that keeps us together in our doctrine, purpose, and goals.</a:t>
            </a:r>
          </a:p>
          <a:p>
            <a:r>
              <a:rPr lang="en-US" sz="3600" dirty="0" smtClean="0"/>
              <a:t>Then we see several reasons for having the same mind.</a:t>
            </a:r>
            <a:r>
              <a:rPr lang="en-US" sz="3600" dirty="0"/>
              <a:t> </a:t>
            </a:r>
            <a:endParaRPr lang="en-US" sz="3600" dirty="0" smtClean="0"/>
          </a:p>
          <a:p>
            <a:r>
              <a:rPr lang="en-US" sz="3600" dirty="0" smtClean="0"/>
              <a:t>How </a:t>
            </a:r>
            <a:r>
              <a:rPr lang="en-US" sz="3600" dirty="0"/>
              <a:t>are you doing with this?</a:t>
            </a:r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329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7361"/>
            <a:ext cx="8686800" cy="4669639"/>
          </a:xfrm>
        </p:spPr>
        <p:txBody>
          <a:bodyPr/>
          <a:lstStyle/>
          <a:p>
            <a:r>
              <a:rPr lang="en-US" sz="3200" dirty="0" smtClean="0"/>
              <a:t> As we continue our study of the “one another” passages today we notice how we are to be of the same mind.  </a:t>
            </a:r>
          </a:p>
          <a:p>
            <a:r>
              <a:rPr lang="en-US" sz="3200" dirty="0" smtClean="0"/>
              <a:t>The reason for our fellowship and our love is because we are of the same mind.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6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of one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Romans 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12:16</a:t>
            </a:r>
            <a:r>
              <a:rPr lang="en-US" sz="2800" dirty="0"/>
              <a:t>, “</a:t>
            </a:r>
            <a:r>
              <a:rPr lang="en-US" sz="2800" i="1" dirty="0"/>
              <a:t>Be of the </a:t>
            </a:r>
            <a:r>
              <a:rPr lang="en-US" sz="2800" b="1" i="1" dirty="0"/>
              <a:t>same mind</a:t>
            </a:r>
            <a:r>
              <a:rPr lang="en-US" sz="2800" i="1" dirty="0"/>
              <a:t> toward one another. Do not set your mind on high things, but associate with the humble. Do not be wise in your own opinion.</a:t>
            </a:r>
            <a:r>
              <a:rPr lang="en-US" sz="2800" dirty="0"/>
              <a:t>”  </a:t>
            </a:r>
            <a:endParaRPr lang="en-US" sz="2800" dirty="0" smtClean="0"/>
          </a:p>
          <a:p>
            <a:r>
              <a:rPr lang="en-US" sz="2800" dirty="0" smtClean="0"/>
              <a:t>As </a:t>
            </a:r>
            <a:r>
              <a:rPr lang="en-US" sz="2800" dirty="0"/>
              <a:t>Paul begins describing our behavior toward one another, he includes this command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this I see that we ought to strive for agreement.  </a:t>
            </a:r>
            <a:endParaRPr lang="en-US" sz="2800" dirty="0" smtClean="0"/>
          </a:p>
          <a:p>
            <a:r>
              <a:rPr lang="en-US" sz="2800" dirty="0" smtClean="0"/>
              <a:t>I </a:t>
            </a:r>
            <a:r>
              <a:rPr lang="en-US" sz="2800" dirty="0"/>
              <a:t>also think of how “one another” includes ALL brethren. </a:t>
            </a:r>
          </a:p>
        </p:txBody>
      </p:sp>
    </p:spTree>
    <p:extLst>
      <p:ext uri="{BB962C8B-B14F-4D97-AF65-F5344CB8AC3E}">
        <p14:creationId xmlns:p14="http://schemas.microsoft.com/office/powerpoint/2010/main" val="205784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7700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hlinkClick r:id="rId2"/>
              </a:rPr>
              <a:t>Romans 15:5-6</a:t>
            </a:r>
            <a:r>
              <a:rPr lang="en-US" sz="2800" dirty="0" smtClean="0"/>
              <a:t>, “</a:t>
            </a:r>
            <a:r>
              <a:rPr lang="en-US" sz="2800" i="1" dirty="0" smtClean="0"/>
              <a:t>Now may the God of patience and comfort grant you to be </a:t>
            </a:r>
            <a:r>
              <a:rPr lang="en-US" sz="2800" b="1" i="1" dirty="0" smtClean="0"/>
              <a:t>like-minded</a:t>
            </a:r>
            <a:r>
              <a:rPr lang="en-US" sz="2800" i="1" dirty="0" smtClean="0"/>
              <a:t> toward one another, according to Christ Jesus. that you may with </a:t>
            </a:r>
            <a:r>
              <a:rPr lang="en-US" sz="2800" b="1" i="1" dirty="0" smtClean="0"/>
              <a:t>one mind</a:t>
            </a:r>
            <a:r>
              <a:rPr lang="en-US" sz="2800" i="1" dirty="0" smtClean="0"/>
              <a:t> and one mouth glorify the God and Father of our Lord Jesus Christ.</a:t>
            </a:r>
            <a:r>
              <a:rPr lang="en-US" sz="2800" dirty="0" smtClean="0"/>
              <a:t>”  </a:t>
            </a:r>
          </a:p>
          <a:p>
            <a:r>
              <a:rPr lang="en-US" sz="2800" dirty="0" smtClean="0"/>
              <a:t>This is in a passage bringing Romans 14ff to a conclusion, dealing with how we respond to Christian liberties where we differ as brethren.</a:t>
            </a:r>
          </a:p>
          <a:p>
            <a:r>
              <a:rPr lang="en-US" sz="2800" dirty="0" smtClean="0"/>
              <a:t>His point here is that we think about each other.  </a:t>
            </a:r>
          </a:p>
          <a:p>
            <a:r>
              <a:rPr lang="en-US" sz="2800" dirty="0" smtClean="0"/>
              <a:t>That is a big part of being of one mind.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More Scriptures speak of being of one mind –</a:t>
            </a:r>
          </a:p>
          <a:p>
            <a:r>
              <a:rPr lang="en-US" sz="2400" b="1" u="sng" dirty="0" smtClean="0">
                <a:hlinkClick r:id="rId2"/>
              </a:rPr>
              <a:t>2 Corinthians 13:11</a:t>
            </a:r>
            <a:r>
              <a:rPr lang="en-US" sz="2400" dirty="0" smtClean="0"/>
              <a:t>, in his final remarks, become complete, be of good comfort, </a:t>
            </a:r>
            <a:r>
              <a:rPr lang="en-US" sz="2400" b="1" i="1" dirty="0" smtClean="0"/>
              <a:t>of one mind</a:t>
            </a:r>
            <a:r>
              <a:rPr lang="en-US" sz="2400" dirty="0" smtClean="0"/>
              <a:t> and live in peace.</a:t>
            </a:r>
          </a:p>
          <a:p>
            <a:r>
              <a:rPr lang="en-US" sz="2400" b="1" u="sng" dirty="0" smtClean="0">
                <a:hlinkClick r:id="rId3"/>
              </a:rPr>
              <a:t>Philippians 1:27</a:t>
            </a:r>
            <a:r>
              <a:rPr lang="en-US" sz="2400" b="1" dirty="0" smtClean="0"/>
              <a:t> </a:t>
            </a:r>
            <a:r>
              <a:rPr lang="en-US" sz="2400" dirty="0" smtClean="0"/>
              <a:t>– let your conduct be worthy of the gospel of Christ, Paul hearing that they stand fast in one spirit, with one mind striving together for the faith of the gospel.</a:t>
            </a:r>
          </a:p>
          <a:p>
            <a:r>
              <a:rPr lang="en-US" sz="2400" b="1" u="sng" dirty="0" smtClean="0">
                <a:hlinkClick r:id="rId4"/>
              </a:rPr>
              <a:t>Philippians 3:16</a:t>
            </a:r>
            <a:r>
              <a:rPr lang="en-US" sz="2400" dirty="0" smtClean="0"/>
              <a:t>, as we press toward the goal we seek to walk by the same rule and to be of the same mind.   </a:t>
            </a:r>
          </a:p>
          <a:p>
            <a:r>
              <a:rPr lang="en-US" sz="2400" b="1" u="sng" dirty="0" smtClean="0">
                <a:hlinkClick r:id="rId5"/>
              </a:rPr>
              <a:t>Philippians 4:2</a:t>
            </a:r>
            <a:r>
              <a:rPr lang="en-US" sz="2400" dirty="0" smtClean="0"/>
              <a:t>, </a:t>
            </a:r>
            <a:r>
              <a:rPr lang="en-US" sz="2400" dirty="0" err="1" smtClean="0"/>
              <a:t>Euodia</a:t>
            </a:r>
            <a:r>
              <a:rPr lang="en-US" sz="2400" dirty="0" smtClean="0"/>
              <a:t> and </a:t>
            </a:r>
            <a:r>
              <a:rPr lang="en-US" sz="2400" dirty="0" err="1" smtClean="0"/>
              <a:t>Syntyche</a:t>
            </a:r>
            <a:r>
              <a:rPr lang="en-US" sz="2400" dirty="0" smtClean="0"/>
              <a:t> are implored to be of the same mind in the Lord</a:t>
            </a:r>
          </a:p>
          <a:p>
            <a:r>
              <a:rPr lang="en-US" sz="2400" b="1" u="sng" dirty="0" smtClean="0">
                <a:hlinkClick r:id="rId6"/>
              </a:rPr>
              <a:t>1 Peter 3:8</a:t>
            </a:r>
            <a:r>
              <a:rPr lang="en-US" sz="2400" dirty="0" smtClean="0"/>
              <a:t>, finally, </a:t>
            </a:r>
            <a:r>
              <a:rPr lang="en-US" sz="2400" i="1" dirty="0" smtClean="0"/>
              <a:t>all of you (i.e. one another)</a:t>
            </a:r>
            <a:r>
              <a:rPr lang="en-US" sz="2400" dirty="0" smtClean="0"/>
              <a:t>, be of one mind, having compassion for one another…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070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One mind – A call for 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idea of being of one mind means that we have unity.   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continually emphasized in </a:t>
            </a:r>
            <a:r>
              <a:rPr lang="en-US" sz="2400" dirty="0" smtClean="0"/>
              <a:t>scripture.</a:t>
            </a:r>
            <a:endParaRPr lang="en-US" sz="2400" dirty="0"/>
          </a:p>
          <a:p>
            <a:r>
              <a:rPr lang="en-US" sz="2400" b="1" u="sng" dirty="0" smtClean="0">
                <a:hlinkClick r:id="rId2"/>
              </a:rPr>
              <a:t>John </a:t>
            </a:r>
            <a:r>
              <a:rPr lang="en-US" sz="2400" b="1" u="sng" dirty="0">
                <a:hlinkClick r:id="rId2"/>
              </a:rPr>
              <a:t>17:20-21</a:t>
            </a:r>
            <a:r>
              <a:rPr lang="en-US" sz="2400" dirty="0"/>
              <a:t> – Jesus’ prayer for unity is one that is as the unity he has with the Father. </a:t>
            </a:r>
          </a:p>
          <a:p>
            <a:r>
              <a:rPr lang="en-US" sz="2400" b="1" u="sng" dirty="0" smtClean="0">
                <a:hlinkClick r:id="rId3"/>
              </a:rPr>
              <a:t>1 </a:t>
            </a:r>
            <a:r>
              <a:rPr lang="en-US" sz="2400" b="1" u="sng" dirty="0">
                <a:hlinkClick r:id="rId3"/>
              </a:rPr>
              <a:t>Corinthians 1:10</a:t>
            </a:r>
            <a:r>
              <a:rPr lang="en-US" sz="2400" b="1" dirty="0"/>
              <a:t> </a:t>
            </a:r>
            <a:r>
              <a:rPr lang="en-US" sz="2400" dirty="0"/>
              <a:t>– speak the same thing…be perfectly joined together in the same mind and in the same judgment. </a:t>
            </a:r>
            <a:r>
              <a:rPr lang="en-US" sz="2400" b="1" u="sng" dirty="0" smtClean="0">
                <a:hlinkClick r:id="rId4"/>
              </a:rPr>
              <a:t>Ephesians </a:t>
            </a:r>
            <a:r>
              <a:rPr lang="en-US" sz="2400" b="1" u="sng" dirty="0">
                <a:hlinkClick r:id="rId4"/>
              </a:rPr>
              <a:t>4:1-3</a:t>
            </a:r>
            <a:r>
              <a:rPr lang="en-US" sz="2400" dirty="0"/>
              <a:t>, in a context dealing with unity (4:1-16), Paul begins by challenging these brethren.  They are to walk worthy of their calling, with a humble and gentle attitude, “</a:t>
            </a:r>
            <a:r>
              <a:rPr lang="en-US" sz="2400" i="1" dirty="0"/>
              <a:t>endeavoring to keep the unity of the Sprit in the bond of peace.</a:t>
            </a:r>
            <a:r>
              <a:rPr lang="en-US" sz="2400" dirty="0"/>
              <a:t>”</a:t>
            </a:r>
          </a:p>
          <a:p>
            <a:r>
              <a:rPr lang="en-US" sz="2400" b="1" u="sng" dirty="0" smtClean="0">
                <a:hlinkClick r:id="rId5"/>
              </a:rPr>
              <a:t>Philippians </a:t>
            </a:r>
            <a:r>
              <a:rPr lang="en-US" sz="2400" b="1" u="sng" dirty="0">
                <a:hlinkClick r:id="rId5"/>
              </a:rPr>
              <a:t>2:1-2</a:t>
            </a:r>
            <a:r>
              <a:rPr lang="en-US" sz="2400" dirty="0"/>
              <a:t>, describes the degree to which we are to be united – like minded (to be agreement), having the same love (same motives), being of one accord (acting in harmony) and of one mind (think the same way)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2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Being of one mind 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rmAutofit lnSpcReduction="10000"/>
          </a:bodyPr>
          <a:lstStyle/>
          <a:p>
            <a:r>
              <a:rPr lang="en-US" sz="2400" b="1" i="1" dirty="0" smtClean="0"/>
              <a:t>Doctrine</a:t>
            </a:r>
            <a:r>
              <a:rPr lang="en-US" sz="2400" dirty="0"/>
              <a:t> – </a:t>
            </a:r>
            <a:r>
              <a:rPr lang="en-US" sz="2400" b="1" u="sng" dirty="0">
                <a:hlinkClick r:id="rId2"/>
              </a:rPr>
              <a:t>Acts 2:42</a:t>
            </a:r>
            <a:r>
              <a:rPr lang="en-US" sz="2400" dirty="0"/>
              <a:t> – they continued steadfastly in the apostle’s </a:t>
            </a:r>
            <a:r>
              <a:rPr lang="en-US" sz="2400" dirty="0" smtClean="0"/>
              <a:t>doctrine.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>
                <a:hlinkClick r:id="rId3"/>
              </a:rPr>
              <a:t>1 Corinthians 1:10</a:t>
            </a:r>
            <a:r>
              <a:rPr lang="en-US" sz="2400" b="1" dirty="0"/>
              <a:t> </a:t>
            </a:r>
            <a:r>
              <a:rPr lang="en-US" sz="2400" dirty="0"/>
              <a:t>– </a:t>
            </a:r>
            <a:r>
              <a:rPr lang="en-US" sz="2400" u="sng" dirty="0"/>
              <a:t>you all speak the same thing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smtClean="0"/>
              <a:t>4:17 </a:t>
            </a:r>
            <a:r>
              <a:rPr lang="en-US" sz="2400" dirty="0"/>
              <a:t>– Paul taught the same thing everywhere in every church (no contradictions</a:t>
            </a:r>
            <a:r>
              <a:rPr lang="en-US" sz="2400" dirty="0" smtClean="0"/>
              <a:t>),</a:t>
            </a:r>
          </a:p>
          <a:p>
            <a:r>
              <a:rPr lang="en-US" sz="2400" b="1" u="sng" dirty="0" smtClean="0">
                <a:hlinkClick r:id="rId4"/>
              </a:rPr>
              <a:t>Philippians </a:t>
            </a:r>
            <a:r>
              <a:rPr lang="en-US" sz="2400" b="1" u="sng" dirty="0">
                <a:hlinkClick r:id="rId4"/>
              </a:rPr>
              <a:t>3:16</a:t>
            </a:r>
            <a:r>
              <a:rPr lang="en-US" sz="2400" dirty="0"/>
              <a:t>, let us walk by the same rule</a:t>
            </a:r>
            <a:r>
              <a:rPr lang="en-US" sz="2400" dirty="0" smtClean="0"/>
              <a:t>,</a:t>
            </a:r>
          </a:p>
          <a:p>
            <a:r>
              <a:rPr lang="en-US" sz="2400" b="1" u="sng" dirty="0" smtClean="0">
                <a:hlinkClick r:id="rId5"/>
              </a:rPr>
              <a:t>2 </a:t>
            </a:r>
            <a:r>
              <a:rPr lang="en-US" sz="2400" b="1" u="sng" dirty="0">
                <a:hlinkClick r:id="rId5"/>
              </a:rPr>
              <a:t>John 9-11</a:t>
            </a:r>
            <a:r>
              <a:rPr lang="en-US" sz="2400" dirty="0"/>
              <a:t>, if one teaches a false doctrine, do not endorse it in any way.</a:t>
            </a:r>
          </a:p>
          <a:p>
            <a:r>
              <a:rPr lang="en-US" sz="2400" b="1" i="1" dirty="0" smtClean="0"/>
              <a:t>Purpose</a:t>
            </a:r>
            <a:r>
              <a:rPr lang="en-US" sz="2400" dirty="0"/>
              <a:t> – </a:t>
            </a:r>
            <a:r>
              <a:rPr lang="en-US" sz="2400" b="1" u="sng" dirty="0">
                <a:hlinkClick r:id="rId6"/>
              </a:rPr>
              <a:t>Philippians 1:27</a:t>
            </a:r>
            <a:r>
              <a:rPr lang="en-US" sz="2400" dirty="0"/>
              <a:t> speaks of how with one mind we are striving together for the faith of the gospel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Among </a:t>
            </a:r>
            <a:r>
              <a:rPr lang="en-US" sz="2400" dirty="0"/>
              <a:t>our purposes, with one mind we together worship God, seek the purity of the church, seek to build each other up and to save the lost.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2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6400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i="1" dirty="0" smtClean="0"/>
              <a:t>In our goals</a:t>
            </a:r>
            <a:r>
              <a:rPr lang="en-US" sz="2800" dirty="0" smtClean="0"/>
              <a:t> –</a:t>
            </a:r>
            <a:br>
              <a:rPr lang="en-US" sz="2800" dirty="0" smtClean="0"/>
            </a:br>
            <a:r>
              <a:rPr lang="en-US" sz="2800" b="1" u="sng" dirty="0" smtClean="0">
                <a:hlinkClick r:id="rId2"/>
              </a:rPr>
              <a:t>Philippians 3:12-14</a:t>
            </a:r>
            <a:r>
              <a:rPr lang="en-US" sz="2800" dirty="0" smtClean="0"/>
              <a:t> –  that I may lay hold of that for which Christ has laid hold of me, we press toward the goal.</a:t>
            </a:r>
          </a:p>
          <a:p>
            <a:r>
              <a:rPr lang="en-US" sz="2800" b="1" u="sng" dirty="0" smtClean="0">
                <a:hlinkClick r:id="rId3"/>
              </a:rPr>
              <a:t>2 Corinthians 4:18</a:t>
            </a:r>
            <a:r>
              <a:rPr lang="en-US" sz="2800" dirty="0" smtClean="0"/>
              <a:t>, while we do not look at the things which are seen, but at the things which are not seen</a:t>
            </a:r>
          </a:p>
          <a:p>
            <a:r>
              <a:rPr lang="en-US" sz="2800" u="sng" dirty="0" smtClean="0"/>
              <a:t>Our desire is to spend eternity together in heaven</a:t>
            </a:r>
          </a:p>
          <a:p>
            <a:r>
              <a:rPr lang="en-US" sz="2800" u="sng" dirty="0" smtClean="0"/>
              <a:t>To bring glory to God</a:t>
            </a:r>
            <a:r>
              <a:rPr lang="en-US" sz="2800" dirty="0" smtClean="0"/>
              <a:t> – </a:t>
            </a:r>
            <a:r>
              <a:rPr lang="en-US" sz="2800" b="1" u="sng" dirty="0" smtClean="0">
                <a:hlinkClick r:id="rId4"/>
              </a:rPr>
              <a:t>1 Peter 4:11</a:t>
            </a:r>
            <a:r>
              <a:rPr lang="en-US" sz="2800" dirty="0" smtClean="0"/>
              <a:t>, in whatever we do, our goal is to bring glory to Him,</a:t>
            </a:r>
          </a:p>
          <a:p>
            <a:r>
              <a:rPr lang="en-US" sz="2800" b="1" u="sng" dirty="0" smtClean="0">
                <a:hlinkClick r:id="rId5"/>
              </a:rPr>
              <a:t>1 Corinthians 10:31</a:t>
            </a:r>
            <a:r>
              <a:rPr lang="en-US" sz="2800" dirty="0" smtClean="0"/>
              <a:t>, whatever we do, it is to the glory of God.</a:t>
            </a:r>
          </a:p>
          <a:p>
            <a:r>
              <a:rPr lang="en-US" sz="2800" b="1" u="sng" dirty="0" smtClean="0">
                <a:hlinkClick r:id="rId6"/>
              </a:rPr>
              <a:t>2 Thessalonians 1:12</a:t>
            </a:r>
            <a:r>
              <a:rPr lang="en-US" sz="2800" dirty="0" smtClean="0"/>
              <a:t>, Paul’s prayer was that the name of Jesus be glorified in us.</a:t>
            </a:r>
          </a:p>
          <a:p>
            <a:r>
              <a:rPr lang="en-US" sz="2800" u="sng" dirty="0" smtClean="0"/>
              <a:t>To take as many with us to heaven as we can</a:t>
            </a:r>
            <a:r>
              <a:rPr lang="en-US" sz="2800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4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Being of one mind means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8674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We </a:t>
            </a:r>
            <a:r>
              <a:rPr lang="en-US" sz="3600" b="1" u="sng" dirty="0"/>
              <a:t>do not show respect of persons</a:t>
            </a:r>
            <a:r>
              <a:rPr lang="en-US" sz="3600" b="1" dirty="0"/>
              <a:t>.</a:t>
            </a:r>
            <a:r>
              <a:rPr lang="en-US" sz="3600" dirty="0"/>
              <a:t>  </a:t>
            </a:r>
            <a:endParaRPr lang="en-US" sz="3600" dirty="0" smtClean="0"/>
          </a:p>
          <a:p>
            <a:r>
              <a:rPr lang="en-US" sz="3600" b="1" u="sng" dirty="0" smtClean="0">
                <a:hlinkClick r:id="rId2"/>
              </a:rPr>
              <a:t>Acts </a:t>
            </a:r>
            <a:r>
              <a:rPr lang="en-US" sz="3600" b="1" u="sng" dirty="0">
                <a:hlinkClick r:id="rId2"/>
              </a:rPr>
              <a:t>10:34</a:t>
            </a:r>
            <a:r>
              <a:rPr lang="en-US" sz="3600" dirty="0"/>
              <a:t> – Peter had figured this out as he speaks with Cornelius.  </a:t>
            </a:r>
            <a:endParaRPr lang="en-US" sz="3600" dirty="0" smtClean="0"/>
          </a:p>
          <a:p>
            <a:r>
              <a:rPr lang="en-US" sz="3600" b="1" u="sng" dirty="0" smtClean="0">
                <a:hlinkClick r:id="rId3"/>
              </a:rPr>
              <a:t>Romans </a:t>
            </a:r>
            <a:r>
              <a:rPr lang="en-US" sz="3600" b="1" u="sng" dirty="0">
                <a:hlinkClick r:id="rId3"/>
              </a:rPr>
              <a:t>2:11</a:t>
            </a:r>
            <a:r>
              <a:rPr lang="en-US" sz="3600" dirty="0"/>
              <a:t> says there is no partiality with God</a:t>
            </a:r>
            <a:r>
              <a:rPr lang="en-US" sz="3600" dirty="0" smtClean="0"/>
              <a:t>.</a:t>
            </a:r>
          </a:p>
          <a:p>
            <a:r>
              <a:rPr lang="en-US" sz="3600" b="1" u="sng" dirty="0" smtClean="0">
                <a:hlinkClick r:id="rId4"/>
              </a:rPr>
              <a:t>James </a:t>
            </a:r>
            <a:r>
              <a:rPr lang="en-US" sz="3600" b="1" u="sng" dirty="0">
                <a:hlinkClick r:id="rId4"/>
              </a:rPr>
              <a:t>2:1-4</a:t>
            </a:r>
            <a:r>
              <a:rPr lang="en-US" sz="3600" b="1" dirty="0"/>
              <a:t>, </a:t>
            </a:r>
            <a:r>
              <a:rPr lang="en-US" sz="3600" b="1" u="sng" dirty="0">
                <a:hlinkClick r:id="rId5"/>
              </a:rPr>
              <a:t>8-9</a:t>
            </a:r>
            <a:r>
              <a:rPr lang="en-US" sz="3600" dirty="0"/>
              <a:t>, clearly warns against prejudice – in context, based upon social status or appearance.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44</TotalTime>
  <Words>207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Spring</vt:lpstr>
      <vt:lpstr>Building, Maintaining, And Nurturing Good Relationships</vt:lpstr>
      <vt:lpstr>Introduction</vt:lpstr>
      <vt:lpstr>Be of one mind</vt:lpstr>
      <vt:lpstr>PowerPoint Presentation</vt:lpstr>
      <vt:lpstr>PowerPoint Presentation</vt:lpstr>
      <vt:lpstr>One mind – A call for Unity</vt:lpstr>
      <vt:lpstr>Being of one mind in:</vt:lpstr>
      <vt:lpstr>PowerPoint Presentation</vt:lpstr>
      <vt:lpstr> Being of one mind means: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Building, Maintaining, And Nurturing Good Relationships</dc:title>
  <dc:creator>Aarons</dc:creator>
  <cp:lastModifiedBy>Aarons</cp:lastModifiedBy>
  <cp:revision>6</cp:revision>
  <dcterms:created xsi:type="dcterms:W3CDTF">2017-01-02T03:34:03Z</dcterms:created>
  <dcterms:modified xsi:type="dcterms:W3CDTF">2017-01-03T01:38:51Z</dcterms:modified>
</cp:coreProperties>
</file>