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0" autoAdjust="0"/>
    <p:restoredTop sz="86418" autoAdjust="0"/>
  </p:normalViewPr>
  <p:slideViewPr>
    <p:cSldViewPr>
      <p:cViewPr varScale="1">
        <p:scale>
          <a:sx n="93" d="100"/>
          <a:sy n="93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6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8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5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5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8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41FE3-79DB-4B78-85A1-5474E6706C4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538EF-D135-445C-ABAD-AA30AD259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3219450"/>
          </a:xfrm>
        </p:spPr>
        <p:txBody>
          <a:bodyPr>
            <a:noAutofit/>
          </a:bodyPr>
          <a:lstStyle/>
          <a:p>
            <a:r>
              <a:rPr lang="en-US" sz="7200" dirty="0" smtClean="0"/>
              <a:t>Building, Maintaining, And Nurturing Good Relationships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6400800" cy="2133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 Of the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“One Another”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Passages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9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2 Corinthians -- Galatians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Corinthians </a:t>
            </a:r>
            <a:r>
              <a:rPr lang="en-US" dirty="0"/>
              <a:t>13:12 </a:t>
            </a:r>
            <a:r>
              <a:rPr lang="en-US" b="1" dirty="0"/>
              <a:t>Greet one another </a:t>
            </a:r>
            <a:r>
              <a:rPr lang="en-US" dirty="0"/>
              <a:t>with a holy kiss.</a:t>
            </a:r>
          </a:p>
          <a:p>
            <a:r>
              <a:rPr lang="en-US" dirty="0" smtClean="0"/>
              <a:t>Galatians </a:t>
            </a:r>
            <a:r>
              <a:rPr lang="en-US" dirty="0"/>
              <a:t>5:13 </a:t>
            </a:r>
            <a:r>
              <a:rPr lang="en-US" dirty="0" smtClean="0"/>
              <a:t>For </a:t>
            </a:r>
            <a:r>
              <a:rPr lang="en-US" dirty="0"/>
              <a:t>you, brethren, have been called to liberty; only do not use liberty as an opportunity for the flesh, but through love </a:t>
            </a:r>
            <a:r>
              <a:rPr lang="en-US" b="1" dirty="0"/>
              <a:t>serve one another</a:t>
            </a:r>
            <a:r>
              <a:rPr lang="en-US" dirty="0"/>
              <a:t>.</a:t>
            </a:r>
          </a:p>
          <a:p>
            <a:r>
              <a:rPr lang="en-US" dirty="0" smtClean="0"/>
              <a:t>Galatians </a:t>
            </a:r>
            <a:r>
              <a:rPr lang="en-US" dirty="0"/>
              <a:t>5:15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But if you bite and devour </a:t>
            </a:r>
            <a:r>
              <a:rPr lang="en-US" b="1" dirty="0"/>
              <a:t>one another</a:t>
            </a:r>
            <a:r>
              <a:rPr lang="en-US" dirty="0"/>
              <a:t>, beware lest you be </a:t>
            </a:r>
            <a:r>
              <a:rPr lang="en-US" b="1" dirty="0"/>
              <a:t>consumed by one another</a:t>
            </a:r>
            <a:r>
              <a:rPr lang="en-US" dirty="0"/>
              <a:t>!</a:t>
            </a:r>
          </a:p>
          <a:p>
            <a:r>
              <a:rPr lang="en-US" dirty="0" smtClean="0"/>
              <a:t>Galatians </a:t>
            </a:r>
            <a:r>
              <a:rPr lang="en-US" dirty="0"/>
              <a:t>5:26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Let us not become conceited</a:t>
            </a:r>
            <a:r>
              <a:rPr lang="en-US" dirty="0"/>
              <a:t>, </a:t>
            </a:r>
            <a:r>
              <a:rPr lang="en-US" b="1" dirty="0"/>
              <a:t>provoking one another</a:t>
            </a:r>
            <a:r>
              <a:rPr lang="en-US" dirty="0"/>
              <a:t>, </a:t>
            </a:r>
            <a:r>
              <a:rPr lang="en-US" b="1" dirty="0"/>
              <a:t>envying one another</a:t>
            </a:r>
            <a:r>
              <a:rPr lang="en-US" dirty="0"/>
              <a:t>.</a:t>
            </a:r>
          </a:p>
          <a:p>
            <a:r>
              <a:rPr lang="en-US" dirty="0" smtClean="0"/>
              <a:t>Galatians </a:t>
            </a:r>
            <a:r>
              <a:rPr lang="en-US" dirty="0"/>
              <a:t>6:2 </a:t>
            </a:r>
            <a:r>
              <a:rPr lang="en-US" b="1" dirty="0"/>
              <a:t>Bear one another's </a:t>
            </a:r>
            <a:r>
              <a:rPr lang="en-US" dirty="0"/>
              <a:t>burdens, and so fulfill the law of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0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Ephesians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Ephesians </a:t>
            </a:r>
            <a:r>
              <a:rPr lang="en-US" dirty="0"/>
              <a:t>4:2 </a:t>
            </a:r>
            <a:r>
              <a:rPr lang="en-US" dirty="0" smtClean="0"/>
              <a:t>with </a:t>
            </a:r>
            <a:r>
              <a:rPr lang="en-US" dirty="0"/>
              <a:t>all lowliness and gentleness, with longsuffering, </a:t>
            </a:r>
            <a:r>
              <a:rPr lang="en-US" b="1" dirty="0"/>
              <a:t>bearing with one another </a:t>
            </a:r>
            <a:r>
              <a:rPr lang="en-US" u="sng" dirty="0"/>
              <a:t>in love</a:t>
            </a:r>
            <a:r>
              <a:rPr lang="en-US" dirty="0"/>
              <a:t>,</a:t>
            </a:r>
          </a:p>
          <a:p>
            <a:r>
              <a:rPr lang="en-US" dirty="0" smtClean="0"/>
              <a:t>Ephesians </a:t>
            </a:r>
            <a:r>
              <a:rPr lang="en-US" dirty="0"/>
              <a:t>4:25 Therefore, putting away lying, "Let each one of you speak truth with his neighbor," for we are </a:t>
            </a:r>
            <a:r>
              <a:rPr lang="en-US" b="1" dirty="0"/>
              <a:t>members of one another</a:t>
            </a:r>
            <a:r>
              <a:rPr lang="en-US" dirty="0"/>
              <a:t>.</a:t>
            </a:r>
          </a:p>
          <a:p>
            <a:r>
              <a:rPr lang="en-US" dirty="0" smtClean="0"/>
              <a:t>Ephesians </a:t>
            </a:r>
            <a:r>
              <a:rPr lang="en-US" dirty="0"/>
              <a:t>4:32 And </a:t>
            </a:r>
            <a:r>
              <a:rPr lang="en-US" b="1" dirty="0"/>
              <a:t>be kind to one another</a:t>
            </a:r>
            <a:r>
              <a:rPr lang="en-US" dirty="0"/>
              <a:t>, tenderhearted, </a:t>
            </a:r>
            <a:r>
              <a:rPr lang="en-US" b="1" dirty="0"/>
              <a:t>forgiving one another</a:t>
            </a:r>
            <a:r>
              <a:rPr lang="en-US" dirty="0"/>
              <a:t>, just as God in Christ forgave you.</a:t>
            </a:r>
          </a:p>
          <a:p>
            <a:r>
              <a:rPr lang="en-US" dirty="0" smtClean="0"/>
              <a:t>Ephesians </a:t>
            </a:r>
            <a:r>
              <a:rPr lang="en-US" dirty="0"/>
              <a:t>5:19 </a:t>
            </a:r>
            <a:r>
              <a:rPr lang="en-US" b="1" dirty="0"/>
              <a:t>speaking to one another </a:t>
            </a:r>
            <a:r>
              <a:rPr lang="en-US" dirty="0"/>
              <a:t>in psalms and hymns and spiritual songs, singing and making melody in your heart to the Lord,</a:t>
            </a:r>
          </a:p>
          <a:p>
            <a:r>
              <a:rPr lang="en-US" dirty="0" smtClean="0"/>
              <a:t>Ephesians 5:21 </a:t>
            </a:r>
            <a:r>
              <a:rPr lang="en-US" b="1" dirty="0" smtClean="0"/>
              <a:t>submitting </a:t>
            </a:r>
            <a:r>
              <a:rPr lang="en-US" b="1" dirty="0"/>
              <a:t>to one another </a:t>
            </a:r>
            <a:r>
              <a:rPr lang="en-US" dirty="0"/>
              <a:t>in the fear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Colossians </a:t>
            </a:r>
            <a:r>
              <a:rPr lang="en-US" dirty="0"/>
              <a:t>3:9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Do not </a:t>
            </a:r>
            <a:r>
              <a:rPr lang="en-US" b="1" dirty="0"/>
              <a:t>lie to one another</a:t>
            </a:r>
            <a:r>
              <a:rPr lang="en-US" dirty="0"/>
              <a:t>, since you have put off the old man with his deeds,</a:t>
            </a:r>
          </a:p>
          <a:p>
            <a:r>
              <a:rPr lang="en-US" dirty="0" smtClean="0"/>
              <a:t>Colossians </a:t>
            </a:r>
            <a:r>
              <a:rPr lang="en-US" dirty="0"/>
              <a:t>3:13 </a:t>
            </a:r>
            <a:r>
              <a:rPr lang="en-US" b="1" dirty="0"/>
              <a:t>bearing with one another</a:t>
            </a:r>
            <a:r>
              <a:rPr lang="en-US" dirty="0"/>
              <a:t>, and </a:t>
            </a:r>
            <a:r>
              <a:rPr lang="en-US" b="1" dirty="0"/>
              <a:t>forgiving one another</a:t>
            </a:r>
            <a:r>
              <a:rPr lang="en-US" dirty="0"/>
              <a:t>, if anyone has a complaint against another; even as Christ forgave you, so you also must do.</a:t>
            </a:r>
          </a:p>
          <a:p>
            <a:r>
              <a:rPr lang="en-US" dirty="0" smtClean="0"/>
              <a:t>Colossians </a:t>
            </a:r>
            <a:r>
              <a:rPr lang="en-US" dirty="0"/>
              <a:t>3:16 Let the word of Christ dwell in you richly in all wisdom, </a:t>
            </a:r>
            <a:r>
              <a:rPr lang="en-US" b="1" dirty="0"/>
              <a:t>teaching and admonishing one another </a:t>
            </a:r>
            <a:r>
              <a:rPr lang="en-US" dirty="0"/>
              <a:t>in psalms and hymns and spiritual songs, singing with grace in your hearts to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6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1 Thessalonians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Thessalonians </a:t>
            </a:r>
            <a:r>
              <a:rPr lang="en-US" dirty="0"/>
              <a:t>3:12 And may the Lord make you increase and abound in </a:t>
            </a:r>
            <a:r>
              <a:rPr lang="en-US" b="1" dirty="0"/>
              <a:t>love to one another </a:t>
            </a:r>
            <a:r>
              <a:rPr lang="en-US" dirty="0"/>
              <a:t>and to all, just as we do to you,</a:t>
            </a:r>
          </a:p>
          <a:p>
            <a:r>
              <a:rPr lang="en-US" dirty="0" smtClean="0"/>
              <a:t>1 Thessalonians </a:t>
            </a:r>
            <a:r>
              <a:rPr lang="en-US" dirty="0"/>
              <a:t>4:9 </a:t>
            </a:r>
            <a:r>
              <a:rPr lang="en-US" dirty="0" smtClean="0"/>
              <a:t>But </a:t>
            </a:r>
            <a:r>
              <a:rPr lang="en-US" dirty="0"/>
              <a:t>concerning brotherly love you have no need that I should write to you, for you yourselves are taught by God to </a:t>
            </a:r>
            <a:r>
              <a:rPr lang="en-US" b="1" dirty="0"/>
              <a:t>love one another;</a:t>
            </a:r>
          </a:p>
          <a:p>
            <a:r>
              <a:rPr lang="en-US" dirty="0" smtClean="0"/>
              <a:t>1 Thessalonians </a:t>
            </a:r>
            <a:r>
              <a:rPr lang="en-US" dirty="0"/>
              <a:t>4:18 Therefore </a:t>
            </a:r>
            <a:r>
              <a:rPr lang="en-US" b="1" dirty="0"/>
              <a:t>comfort one another</a:t>
            </a:r>
            <a:r>
              <a:rPr lang="en-US" dirty="0"/>
              <a:t> with these words.</a:t>
            </a:r>
          </a:p>
          <a:p>
            <a:r>
              <a:rPr lang="en-US" dirty="0" smtClean="0"/>
              <a:t>1 Thessalonians </a:t>
            </a:r>
            <a:r>
              <a:rPr lang="en-US" dirty="0"/>
              <a:t>5:11 </a:t>
            </a:r>
            <a:r>
              <a:rPr lang="en-US" dirty="0" smtClean="0"/>
              <a:t> </a:t>
            </a:r>
            <a:r>
              <a:rPr lang="en-US" dirty="0"/>
              <a:t>Therefore </a:t>
            </a:r>
            <a:r>
              <a:rPr lang="en-US" b="1" dirty="0"/>
              <a:t>comfort each other</a:t>
            </a:r>
            <a:r>
              <a:rPr lang="en-US" dirty="0"/>
              <a:t> and </a:t>
            </a:r>
            <a:r>
              <a:rPr lang="en-US" b="1" dirty="0"/>
              <a:t>edify one another</a:t>
            </a:r>
            <a:r>
              <a:rPr lang="en-US" dirty="0"/>
              <a:t>, just as you also are doing.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Titus -- Hebrews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Titus </a:t>
            </a:r>
            <a:r>
              <a:rPr lang="en-US" dirty="0"/>
              <a:t>3:3 For we ourselves were also once foolish, disobedient, deceived, serving various lusts and pleasures, living in malice and envy,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hateful and hating</a:t>
            </a:r>
            <a:r>
              <a:rPr lang="en-US" b="1" dirty="0"/>
              <a:t> one another</a:t>
            </a:r>
            <a:r>
              <a:rPr lang="en-US" dirty="0"/>
              <a:t>.</a:t>
            </a:r>
          </a:p>
          <a:p>
            <a:r>
              <a:rPr lang="en-US" dirty="0" smtClean="0"/>
              <a:t>Hebrews </a:t>
            </a:r>
            <a:r>
              <a:rPr lang="en-US" dirty="0"/>
              <a:t>3:13 but </a:t>
            </a:r>
            <a:r>
              <a:rPr lang="en-US" b="1" dirty="0"/>
              <a:t>exhort one another </a:t>
            </a:r>
            <a:r>
              <a:rPr lang="en-US" u="sng" dirty="0"/>
              <a:t>daily</a:t>
            </a:r>
            <a:r>
              <a:rPr lang="en-US" dirty="0"/>
              <a:t>, while it is called "Today," lest any of you be hardened through the deceitfulness of sin.</a:t>
            </a:r>
          </a:p>
          <a:p>
            <a:r>
              <a:rPr lang="en-US" dirty="0" smtClean="0"/>
              <a:t>Hebrews </a:t>
            </a:r>
            <a:r>
              <a:rPr lang="en-US" dirty="0"/>
              <a:t>10:24 And let us </a:t>
            </a:r>
            <a:r>
              <a:rPr lang="en-US" b="1" dirty="0"/>
              <a:t>consider one another </a:t>
            </a:r>
            <a:r>
              <a:rPr lang="en-US" dirty="0"/>
              <a:t>in order to stir up love and good works,</a:t>
            </a:r>
          </a:p>
          <a:p>
            <a:r>
              <a:rPr lang="en-US" dirty="0" smtClean="0"/>
              <a:t>Hebrews </a:t>
            </a:r>
            <a:r>
              <a:rPr lang="en-US" dirty="0"/>
              <a:t>10:25 not forsaking the assembling of ourselves together, as is the manner of some, but </a:t>
            </a:r>
            <a:r>
              <a:rPr lang="en-US" b="1" dirty="0"/>
              <a:t>exhorting one another</a:t>
            </a:r>
            <a:r>
              <a:rPr lang="en-US" dirty="0"/>
              <a:t>, and so much the more as you see the Day approaching.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0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James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James </a:t>
            </a:r>
            <a:r>
              <a:rPr lang="en-US" dirty="0"/>
              <a:t>4:11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Do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not speak evil </a:t>
            </a:r>
            <a:r>
              <a:rPr lang="en-US" b="1" dirty="0"/>
              <a:t>of one another</a:t>
            </a:r>
            <a:r>
              <a:rPr lang="en-US" dirty="0"/>
              <a:t>, brethren. He who speaks evil of a brother and judges his brother, speaks evil of the law and judges the law. But if you judge the law, you are not a doer of the law but a judge.</a:t>
            </a:r>
          </a:p>
          <a:p>
            <a:r>
              <a:rPr lang="en-US" dirty="0" smtClean="0"/>
              <a:t>James </a:t>
            </a:r>
            <a:r>
              <a:rPr lang="en-US" dirty="0"/>
              <a:t>5:9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Do not grumble </a:t>
            </a:r>
            <a:r>
              <a:rPr lang="en-US" b="1" dirty="0"/>
              <a:t>against one another</a:t>
            </a:r>
            <a:r>
              <a:rPr lang="en-US" dirty="0"/>
              <a:t>, brethren, lest you be condemned. Behold, the Judge is standing at the door!</a:t>
            </a:r>
          </a:p>
          <a:p>
            <a:r>
              <a:rPr lang="en-US" dirty="0" smtClean="0"/>
              <a:t>James </a:t>
            </a:r>
            <a:r>
              <a:rPr lang="en-US" dirty="0"/>
              <a:t>5:16 </a:t>
            </a:r>
            <a:r>
              <a:rPr lang="en-US" b="1" dirty="0"/>
              <a:t>Confess your trespasses to one another</a:t>
            </a:r>
            <a:r>
              <a:rPr lang="en-US" dirty="0"/>
              <a:t>, and </a:t>
            </a:r>
            <a:r>
              <a:rPr lang="en-US" b="1" dirty="0"/>
              <a:t>pray for one another</a:t>
            </a:r>
            <a:r>
              <a:rPr lang="en-US" dirty="0"/>
              <a:t>, that you may be healed. The effective, fervent prayer of a righteous man avails much.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1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1 Peter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 Peter </a:t>
            </a:r>
            <a:r>
              <a:rPr lang="en-US" dirty="0"/>
              <a:t>1:22 Since you have purified your souls in obeying the truth through the Spirit in sincere love of the brethren, </a:t>
            </a:r>
            <a:r>
              <a:rPr lang="en-US" b="1" dirty="0"/>
              <a:t>love one another</a:t>
            </a:r>
            <a:r>
              <a:rPr lang="en-US" u="sng" dirty="0"/>
              <a:t> fervently </a:t>
            </a:r>
            <a:r>
              <a:rPr lang="en-US" dirty="0"/>
              <a:t>with a pure heart,</a:t>
            </a:r>
          </a:p>
          <a:p>
            <a:r>
              <a:rPr lang="en-US" dirty="0" smtClean="0"/>
              <a:t>1 Peter </a:t>
            </a:r>
            <a:r>
              <a:rPr lang="en-US" dirty="0"/>
              <a:t>3:8 </a:t>
            </a:r>
            <a:r>
              <a:rPr lang="en-US" dirty="0" smtClean="0"/>
              <a:t>Finally</a:t>
            </a:r>
            <a:r>
              <a:rPr lang="en-US" dirty="0"/>
              <a:t>, all of you be of one mind, </a:t>
            </a:r>
            <a:r>
              <a:rPr lang="en-US" b="1" dirty="0"/>
              <a:t>having compassion for one another</a:t>
            </a:r>
            <a:r>
              <a:rPr lang="en-US" dirty="0"/>
              <a:t>; love as brothers, be tenderhearted, be courteous;</a:t>
            </a:r>
          </a:p>
          <a:p>
            <a:r>
              <a:rPr lang="en-US" dirty="0" smtClean="0"/>
              <a:t>1 Peter </a:t>
            </a:r>
            <a:r>
              <a:rPr lang="en-US" dirty="0"/>
              <a:t>4:8 And above all things have fervent </a:t>
            </a:r>
            <a:r>
              <a:rPr lang="en-US" b="1" dirty="0"/>
              <a:t>love for one another</a:t>
            </a:r>
            <a:r>
              <a:rPr lang="en-US" dirty="0"/>
              <a:t>, for "love will cover a multitude of sins."</a:t>
            </a:r>
          </a:p>
          <a:p>
            <a:r>
              <a:rPr lang="en-US" dirty="0" smtClean="0"/>
              <a:t>1 Peter </a:t>
            </a:r>
            <a:r>
              <a:rPr lang="en-US" dirty="0"/>
              <a:t>4:9 </a:t>
            </a:r>
            <a:r>
              <a:rPr lang="en-US" b="1" dirty="0"/>
              <a:t>Be hospitable to one another </a:t>
            </a:r>
            <a:r>
              <a:rPr lang="en-US" dirty="0"/>
              <a:t>without grumbling.</a:t>
            </a:r>
          </a:p>
          <a:p>
            <a:r>
              <a:rPr lang="en-US" dirty="0" smtClean="0"/>
              <a:t>1 Peter </a:t>
            </a:r>
            <a:r>
              <a:rPr lang="en-US" dirty="0"/>
              <a:t>4:10 As each one has received a gift, </a:t>
            </a:r>
            <a:r>
              <a:rPr lang="en-US" b="1" dirty="0"/>
              <a:t>minister it to one another</a:t>
            </a:r>
            <a:r>
              <a:rPr lang="en-US" dirty="0"/>
              <a:t>, as good stewards of the manifold grace of God.</a:t>
            </a:r>
          </a:p>
          <a:p>
            <a:r>
              <a:rPr lang="en-US" dirty="0" smtClean="0"/>
              <a:t>1 Peter </a:t>
            </a:r>
            <a:r>
              <a:rPr lang="en-US" dirty="0"/>
              <a:t>5:5 </a:t>
            </a:r>
            <a:r>
              <a:rPr lang="en-US" dirty="0" smtClean="0"/>
              <a:t>Likewise </a:t>
            </a:r>
            <a:r>
              <a:rPr lang="en-US" dirty="0"/>
              <a:t>you younger people, submit yourselves to your elders. Yes, all of you </a:t>
            </a:r>
            <a:r>
              <a:rPr lang="en-US" b="1" dirty="0"/>
              <a:t>be submissive to one another</a:t>
            </a:r>
            <a:r>
              <a:rPr lang="en-US" dirty="0"/>
              <a:t>, and be clothed with humility, for "God resists the proud, But gives grace to the humble."</a:t>
            </a:r>
          </a:p>
          <a:p>
            <a:r>
              <a:rPr lang="en-US" dirty="0" smtClean="0"/>
              <a:t>1 Peter </a:t>
            </a:r>
            <a:r>
              <a:rPr lang="en-US" dirty="0"/>
              <a:t>5:14 </a:t>
            </a:r>
            <a:r>
              <a:rPr lang="en-US" b="1" dirty="0"/>
              <a:t>Greet one another </a:t>
            </a:r>
            <a:r>
              <a:rPr lang="en-US" dirty="0"/>
              <a:t>with a kiss of love. Peace to you all who are in Christ Jesus.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9"/>
            <a:ext cx="8229600" cy="7469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 John </a:t>
            </a:r>
            <a:r>
              <a:rPr lang="en-US" dirty="0"/>
              <a:t>1:7 But if we walk in the light as He is in the light, </a:t>
            </a:r>
            <a:r>
              <a:rPr lang="en-US" b="1" dirty="0"/>
              <a:t>we have fellowship with one another</a:t>
            </a:r>
            <a:r>
              <a:rPr lang="en-US" dirty="0"/>
              <a:t>, and the blood of Jesus Christ His Son cleanses us from all sin.</a:t>
            </a:r>
          </a:p>
          <a:p>
            <a:r>
              <a:rPr lang="en-US" dirty="0" smtClean="0"/>
              <a:t>1 John </a:t>
            </a:r>
            <a:r>
              <a:rPr lang="en-US" dirty="0"/>
              <a:t>3:11 </a:t>
            </a:r>
            <a:r>
              <a:rPr lang="en-US" dirty="0" smtClean="0"/>
              <a:t>For </a:t>
            </a:r>
            <a:r>
              <a:rPr lang="en-US" dirty="0"/>
              <a:t>this is the message that you heard from the beginning, that we should </a:t>
            </a:r>
            <a:r>
              <a:rPr lang="en-US" b="1" dirty="0"/>
              <a:t>love one another</a:t>
            </a:r>
            <a:r>
              <a:rPr lang="en-US" dirty="0"/>
              <a:t>,</a:t>
            </a:r>
          </a:p>
          <a:p>
            <a:r>
              <a:rPr lang="en-US" dirty="0" smtClean="0"/>
              <a:t>1 John </a:t>
            </a:r>
            <a:r>
              <a:rPr lang="en-US" dirty="0"/>
              <a:t>3:23 </a:t>
            </a:r>
            <a:r>
              <a:rPr lang="en-US" dirty="0" smtClean="0"/>
              <a:t>And </a:t>
            </a:r>
            <a:r>
              <a:rPr lang="en-US" dirty="0"/>
              <a:t>this is His commandment: that we should believe on the name of His Son Jesus Christ and </a:t>
            </a:r>
            <a:r>
              <a:rPr lang="en-US" b="1" dirty="0"/>
              <a:t>love one another</a:t>
            </a:r>
            <a:r>
              <a:rPr lang="en-US" dirty="0"/>
              <a:t>, as He gave us commandment.</a:t>
            </a:r>
          </a:p>
          <a:p>
            <a:r>
              <a:rPr lang="en-US" dirty="0" smtClean="0"/>
              <a:t>1 John </a:t>
            </a:r>
            <a:r>
              <a:rPr lang="en-US" dirty="0"/>
              <a:t>4:7 </a:t>
            </a:r>
            <a:r>
              <a:rPr lang="en-US" dirty="0" smtClean="0"/>
              <a:t>Beloved</a:t>
            </a:r>
            <a:r>
              <a:rPr lang="en-US" dirty="0"/>
              <a:t>, </a:t>
            </a:r>
            <a:r>
              <a:rPr lang="en-US" b="1" dirty="0"/>
              <a:t>let us love one another</a:t>
            </a:r>
            <a:r>
              <a:rPr lang="en-US" dirty="0"/>
              <a:t>, for love is of God; and everyone who loves is born of God and knows God.</a:t>
            </a:r>
          </a:p>
          <a:p>
            <a:r>
              <a:rPr lang="en-US" dirty="0" smtClean="0"/>
              <a:t>1 John </a:t>
            </a:r>
            <a:r>
              <a:rPr lang="en-US" dirty="0"/>
              <a:t>4:11 Beloved, if God so loved us, we also ought to </a:t>
            </a:r>
            <a:r>
              <a:rPr lang="en-US" b="1" dirty="0"/>
              <a:t>love one another.</a:t>
            </a:r>
          </a:p>
          <a:p>
            <a:r>
              <a:rPr lang="en-US" dirty="0" smtClean="0"/>
              <a:t>1 John </a:t>
            </a:r>
            <a:r>
              <a:rPr lang="en-US" dirty="0"/>
              <a:t>4:12 No one has seen God at any time. If we </a:t>
            </a:r>
            <a:r>
              <a:rPr lang="en-US" b="1" dirty="0"/>
              <a:t>love one another</a:t>
            </a:r>
            <a:r>
              <a:rPr lang="en-US" dirty="0"/>
              <a:t>, God abides in us, and His love has been perfected in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9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John --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2 John </a:t>
            </a:r>
            <a:r>
              <a:rPr lang="en-US" dirty="0"/>
              <a:t>1:5 </a:t>
            </a:r>
            <a:r>
              <a:rPr lang="en-US" dirty="0" smtClean="0"/>
              <a:t>And </a:t>
            </a:r>
            <a:r>
              <a:rPr lang="en-US" dirty="0"/>
              <a:t>now I plead with you, lady, not as though I wrote a new commandment to you, but that which we have had from the beginning: that we </a:t>
            </a:r>
            <a:r>
              <a:rPr lang="en-US" b="1" dirty="0"/>
              <a:t>love one another</a:t>
            </a:r>
            <a:r>
              <a:rPr lang="en-US" dirty="0"/>
              <a:t>.</a:t>
            </a:r>
          </a:p>
          <a:p>
            <a:r>
              <a:rPr lang="en-US" dirty="0" smtClean="0"/>
              <a:t>Revelation </a:t>
            </a:r>
            <a:r>
              <a:rPr lang="en-US" dirty="0"/>
              <a:t>11:10 And those who dwell on the earth will rejoice over them, make merry, and </a:t>
            </a:r>
            <a:r>
              <a:rPr lang="en-US" b="1" dirty="0"/>
              <a:t>send gifts to one another</a:t>
            </a:r>
            <a:r>
              <a:rPr lang="en-US" dirty="0"/>
              <a:t>, because these two prophets tormented those who dwell on the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Naturally, the context will shed more light on what each of these means in each particular passage.</a:t>
            </a:r>
          </a:p>
          <a:p>
            <a:r>
              <a:rPr lang="en-US" dirty="0" smtClean="0"/>
              <a:t>What we need to focus upon is the fact that many of these are commands and not suggestions.</a:t>
            </a:r>
          </a:p>
          <a:p>
            <a:r>
              <a:rPr lang="en-US" dirty="0" smtClean="0"/>
              <a:t>Are you doing your part to improve your relationships?</a:t>
            </a:r>
          </a:p>
          <a:p>
            <a:r>
              <a:rPr lang="en-US" dirty="0" smtClean="0"/>
              <a:t>Especially in the church.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2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The Gospels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Matthew </a:t>
            </a:r>
            <a:r>
              <a:rPr lang="en-US" dirty="0"/>
              <a:t>24:10 "And then many will be offended, will </a:t>
            </a:r>
            <a:r>
              <a:rPr lang="en-US" b="1" dirty="0"/>
              <a:t>betray</a:t>
            </a:r>
            <a:r>
              <a:rPr lang="en-US" dirty="0"/>
              <a:t> </a:t>
            </a:r>
            <a:r>
              <a:rPr lang="en-US" b="1" dirty="0"/>
              <a:t>one another</a:t>
            </a:r>
            <a:r>
              <a:rPr lang="en-US" dirty="0"/>
              <a:t>, and will </a:t>
            </a:r>
            <a:r>
              <a:rPr lang="en-US" b="1" dirty="0"/>
              <a:t>hate one another</a:t>
            </a:r>
            <a:r>
              <a:rPr lang="en-US" dirty="0"/>
              <a:t>.</a:t>
            </a:r>
          </a:p>
          <a:p>
            <a:r>
              <a:rPr lang="en-US" dirty="0" smtClean="0"/>
              <a:t>Mark </a:t>
            </a:r>
            <a:r>
              <a:rPr lang="en-US" dirty="0"/>
              <a:t>4:41 And they feared exceedingly, and </a:t>
            </a:r>
            <a:r>
              <a:rPr lang="en-US" b="1" dirty="0"/>
              <a:t>said to one another</a:t>
            </a:r>
            <a:r>
              <a:rPr lang="en-US" dirty="0"/>
              <a:t>, "Who can this be, that even the wind and the sea obey Him!"</a:t>
            </a:r>
          </a:p>
          <a:p>
            <a:r>
              <a:rPr lang="en-US" dirty="0" smtClean="0"/>
              <a:t>Mark </a:t>
            </a:r>
            <a:r>
              <a:rPr lang="en-US" dirty="0"/>
              <a:t>9:50 "Salt is good, but if the salt loses its flavor, how will you season it? Have salt in yourselves, and </a:t>
            </a:r>
            <a:r>
              <a:rPr lang="en-US" b="1" dirty="0"/>
              <a:t>have peace with one another.</a:t>
            </a:r>
            <a:r>
              <a:rPr lang="en-US" dirty="0"/>
              <a:t>"</a:t>
            </a:r>
          </a:p>
          <a:p>
            <a:r>
              <a:rPr lang="en-US" dirty="0" smtClean="0"/>
              <a:t>Luke </a:t>
            </a:r>
            <a:r>
              <a:rPr lang="en-US" dirty="0"/>
              <a:t>2:15 So it was, when the angels had gone away from them into heaven, that the shepherds </a:t>
            </a:r>
            <a:r>
              <a:rPr lang="en-US" b="1" dirty="0"/>
              <a:t>said to one another</a:t>
            </a:r>
            <a:r>
              <a:rPr lang="en-US" dirty="0"/>
              <a:t>, "Let us now go to Bethlehem and see this thing that has come to pass, which the Lord has made known to us."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Luke </a:t>
            </a:r>
            <a:r>
              <a:rPr lang="en-US" dirty="0"/>
              <a:t>6:11 But they were filled with rage, and </a:t>
            </a:r>
            <a:r>
              <a:rPr lang="en-US" b="1" dirty="0"/>
              <a:t>discussed with one another</a:t>
            </a:r>
            <a:r>
              <a:rPr lang="en-US" dirty="0"/>
              <a:t> what they might do to Jesus.</a:t>
            </a:r>
          </a:p>
          <a:p>
            <a:r>
              <a:rPr lang="en-US" dirty="0" smtClean="0"/>
              <a:t>Luke </a:t>
            </a:r>
            <a:r>
              <a:rPr lang="en-US" dirty="0"/>
              <a:t>7:32 "They are like children sitting in the marketplace and </a:t>
            </a:r>
            <a:r>
              <a:rPr lang="en-US" b="1" dirty="0"/>
              <a:t>calling to one another</a:t>
            </a:r>
            <a:r>
              <a:rPr lang="en-US" dirty="0"/>
              <a:t>, saying: 'We played the flute for you, And you did not dance; We mourned to you, And you did not weep.'</a:t>
            </a:r>
          </a:p>
          <a:p>
            <a:r>
              <a:rPr lang="en-US" dirty="0" smtClean="0"/>
              <a:t>Luke </a:t>
            </a:r>
            <a:r>
              <a:rPr lang="en-US" dirty="0"/>
              <a:t>8:25 But He said to them, "Where is your faith?" And they were afraid, and marveled, </a:t>
            </a:r>
            <a:r>
              <a:rPr lang="en-US" b="1" dirty="0"/>
              <a:t>saying to one another</a:t>
            </a:r>
            <a:r>
              <a:rPr lang="en-US" dirty="0"/>
              <a:t>, "Who can this be? For He commands even the winds and water, and they obey Him!"</a:t>
            </a:r>
          </a:p>
          <a:p>
            <a:r>
              <a:rPr lang="en-US" dirty="0" smtClean="0"/>
              <a:t>Luke </a:t>
            </a:r>
            <a:r>
              <a:rPr lang="en-US" dirty="0"/>
              <a:t>12:1 </a:t>
            </a:r>
            <a:r>
              <a:rPr lang="en-US" dirty="0" smtClean="0"/>
              <a:t>In </a:t>
            </a:r>
            <a:r>
              <a:rPr lang="en-US" dirty="0"/>
              <a:t>the meantime, when an innumerable multitude of people had gathered together, so that </a:t>
            </a:r>
            <a:r>
              <a:rPr lang="en-US" b="1" dirty="0"/>
              <a:t>they trampled one another</a:t>
            </a:r>
            <a:r>
              <a:rPr lang="en-US" dirty="0"/>
              <a:t>, He began to say to His disciples first of all, "Beware of the leaven of the Pharisees, which is hypocrisy</a:t>
            </a:r>
            <a:r>
              <a:rPr lang="en-US" dirty="0" smtClean="0"/>
              <a:t>.</a:t>
            </a:r>
          </a:p>
          <a:p>
            <a:r>
              <a:rPr lang="en-US" dirty="0" smtClean="0"/>
              <a:t>Luke 24:17 And He said to them, "What kind of conversation is this that you </a:t>
            </a:r>
            <a:r>
              <a:rPr lang="en-US" b="1" dirty="0" smtClean="0"/>
              <a:t>have with one another </a:t>
            </a:r>
            <a:r>
              <a:rPr lang="en-US" dirty="0" smtClean="0"/>
              <a:t>as you walk and are sad?"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Luke </a:t>
            </a:r>
            <a:r>
              <a:rPr lang="en-US" dirty="0"/>
              <a:t>24:32 And they </a:t>
            </a:r>
            <a:r>
              <a:rPr lang="en-US" b="1" dirty="0"/>
              <a:t>said to one another</a:t>
            </a:r>
            <a:r>
              <a:rPr lang="en-US" dirty="0"/>
              <a:t>, "Did not our heart burn within us while He talked with us on the road, and while He opened the Scriptures to us?"</a:t>
            </a:r>
          </a:p>
          <a:p>
            <a:r>
              <a:rPr lang="en-US" dirty="0" smtClean="0"/>
              <a:t>John </a:t>
            </a:r>
            <a:r>
              <a:rPr lang="en-US" dirty="0"/>
              <a:t>4:33 Therefore the disciples </a:t>
            </a:r>
            <a:r>
              <a:rPr lang="en-US" b="1" dirty="0"/>
              <a:t>said to one another</a:t>
            </a:r>
            <a:r>
              <a:rPr lang="en-US" dirty="0"/>
              <a:t>, "Has anyone brought Him anything to eat?"</a:t>
            </a:r>
          </a:p>
          <a:p>
            <a:r>
              <a:rPr lang="en-US" dirty="0" smtClean="0"/>
              <a:t>John </a:t>
            </a:r>
            <a:r>
              <a:rPr lang="en-US" dirty="0"/>
              <a:t>5:44 "How can you believe, who </a:t>
            </a:r>
            <a:r>
              <a:rPr lang="en-US" b="1" dirty="0"/>
              <a:t>receive honor from one another</a:t>
            </a:r>
            <a:r>
              <a:rPr lang="en-US" dirty="0"/>
              <a:t>, and do not seek the honor that comes from the only God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John </a:t>
            </a:r>
            <a:r>
              <a:rPr lang="en-US" dirty="0"/>
              <a:t>13:14 "If I then, your Lord and Teacher, have washed your feet, you also ought to </a:t>
            </a:r>
            <a:r>
              <a:rPr lang="en-US" b="1" dirty="0"/>
              <a:t>wash one another's</a:t>
            </a:r>
            <a:r>
              <a:rPr lang="en-US" dirty="0"/>
              <a:t> feet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John 13:22 Then the disciples </a:t>
            </a:r>
            <a:r>
              <a:rPr lang="en-US" b="1" dirty="0" smtClean="0"/>
              <a:t>looked at one another</a:t>
            </a:r>
            <a:r>
              <a:rPr lang="en-US" dirty="0" smtClean="0"/>
              <a:t>, perplexed about whom He spoke.</a:t>
            </a:r>
          </a:p>
          <a:p>
            <a:r>
              <a:rPr lang="en-US" dirty="0" smtClean="0"/>
              <a:t>John </a:t>
            </a:r>
            <a:r>
              <a:rPr lang="en-US" dirty="0"/>
              <a:t>13:34 "A new commandment I give to you, that you </a:t>
            </a:r>
            <a:r>
              <a:rPr lang="en-US" b="1" dirty="0"/>
              <a:t>love one another</a:t>
            </a:r>
            <a:r>
              <a:rPr lang="en-US" dirty="0"/>
              <a:t>; as I have loved you, that you also </a:t>
            </a:r>
            <a:r>
              <a:rPr lang="en-US" b="1" dirty="0"/>
              <a:t>love one another</a:t>
            </a:r>
            <a:r>
              <a:rPr lang="en-US" dirty="0"/>
              <a:t>.</a:t>
            </a:r>
          </a:p>
          <a:p>
            <a:r>
              <a:rPr lang="en-US" dirty="0" smtClean="0"/>
              <a:t>John </a:t>
            </a:r>
            <a:r>
              <a:rPr lang="en-US" dirty="0"/>
              <a:t>13:35 "By this all will know that you are My disciples, if you have </a:t>
            </a:r>
            <a:r>
              <a:rPr lang="en-US" b="1" dirty="0"/>
              <a:t>love for one another</a:t>
            </a:r>
            <a:r>
              <a:rPr lang="en-US" dirty="0"/>
              <a:t>."</a:t>
            </a:r>
          </a:p>
          <a:p>
            <a:r>
              <a:rPr lang="en-US" dirty="0" smtClean="0"/>
              <a:t>John </a:t>
            </a:r>
            <a:r>
              <a:rPr lang="en-US" dirty="0"/>
              <a:t>15:12 "This is My commandment, that you </a:t>
            </a:r>
            <a:r>
              <a:rPr lang="en-US" b="1" dirty="0"/>
              <a:t>love one another </a:t>
            </a:r>
            <a:r>
              <a:rPr lang="en-US" dirty="0"/>
              <a:t>as I have loved you.</a:t>
            </a:r>
          </a:p>
          <a:p>
            <a:r>
              <a:rPr lang="en-US" dirty="0" smtClean="0"/>
              <a:t>John </a:t>
            </a:r>
            <a:r>
              <a:rPr lang="en-US" dirty="0"/>
              <a:t>15:17 "These things I command you, that you </a:t>
            </a:r>
            <a:r>
              <a:rPr lang="en-US" b="1" dirty="0"/>
              <a:t>love one another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0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/>
          <a:lstStyle/>
          <a:p>
            <a:r>
              <a:rPr lang="en-US" dirty="0" smtClean="0"/>
              <a:t>In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Acts </a:t>
            </a:r>
            <a:r>
              <a:rPr lang="en-US" dirty="0"/>
              <a:t>2:7 Then they were all amazed and marveled, </a:t>
            </a:r>
            <a:r>
              <a:rPr lang="en-US" b="1" dirty="0"/>
              <a:t>saying to one another</a:t>
            </a:r>
            <a:r>
              <a:rPr lang="en-US" dirty="0"/>
              <a:t>, "Look, are not all these who speak Galileans?</a:t>
            </a:r>
          </a:p>
          <a:p>
            <a:r>
              <a:rPr lang="en-US" dirty="0" smtClean="0"/>
              <a:t>Acts 2:12 </a:t>
            </a:r>
            <a:r>
              <a:rPr lang="en-US" dirty="0"/>
              <a:t>So they were all amazed and perplexed, </a:t>
            </a:r>
            <a:r>
              <a:rPr lang="en-US" b="1" dirty="0"/>
              <a:t>saying to one another</a:t>
            </a:r>
            <a:r>
              <a:rPr lang="en-US" dirty="0"/>
              <a:t>, "Whatever could this mean?"</a:t>
            </a:r>
          </a:p>
          <a:p>
            <a:r>
              <a:rPr lang="en-US" dirty="0" smtClean="0"/>
              <a:t>Acts </a:t>
            </a:r>
            <a:r>
              <a:rPr lang="en-US" dirty="0"/>
              <a:t>7:26 "And the next day he appeared to two of them as they were fighting, and tried to reconcile them, saying, 'Men, you are brethren; </a:t>
            </a:r>
            <a:r>
              <a:rPr lang="en-US" b="1" dirty="0"/>
              <a:t>why do you wrong one another</a:t>
            </a:r>
            <a:r>
              <a:rPr lang="en-US" dirty="0"/>
              <a:t>?'</a:t>
            </a:r>
          </a:p>
          <a:p>
            <a:r>
              <a:rPr lang="en-US" dirty="0" smtClean="0"/>
              <a:t>Acts </a:t>
            </a:r>
            <a:r>
              <a:rPr lang="en-US" dirty="0"/>
              <a:t>15:39 Then the contention became so sharp that they </a:t>
            </a:r>
            <a:r>
              <a:rPr lang="en-US" b="1" dirty="0"/>
              <a:t>parted from one another</a:t>
            </a:r>
            <a:r>
              <a:rPr lang="en-US" dirty="0"/>
              <a:t>. And so Barnabas took Mark and sailed to Cyprus;</a:t>
            </a:r>
          </a:p>
          <a:p>
            <a:r>
              <a:rPr lang="en-US" dirty="0" smtClean="0"/>
              <a:t>Acts </a:t>
            </a:r>
            <a:r>
              <a:rPr lang="en-US" dirty="0"/>
              <a:t>19:38 "Therefore, if Demetrius and his fellow craftsmen have a case against anyone, the courts are open and there are proconsuls. Let them bring charges </a:t>
            </a:r>
            <a:r>
              <a:rPr lang="en-US" b="1" dirty="0"/>
              <a:t>against one another</a:t>
            </a:r>
            <a:r>
              <a:rPr lang="en-US" dirty="0"/>
              <a:t>.</a:t>
            </a:r>
          </a:p>
          <a:p>
            <a:r>
              <a:rPr lang="en-US" dirty="0" smtClean="0"/>
              <a:t>Acts </a:t>
            </a:r>
            <a:r>
              <a:rPr lang="en-US" dirty="0"/>
              <a:t>21:6 When we had </a:t>
            </a:r>
            <a:r>
              <a:rPr lang="en-US" b="1" dirty="0"/>
              <a:t>taken our leave of one another</a:t>
            </a:r>
            <a:r>
              <a:rPr lang="en-US" dirty="0"/>
              <a:t>, we boarded the ship, and they returned home.</a:t>
            </a:r>
          </a:p>
          <a:p>
            <a:r>
              <a:rPr lang="en-US" dirty="0" smtClean="0"/>
              <a:t>Acts </a:t>
            </a:r>
            <a:r>
              <a:rPr lang="en-US" dirty="0"/>
              <a:t>28:4 So when the natives saw the creature hanging from his hand, they </a:t>
            </a:r>
            <a:r>
              <a:rPr lang="en-US" b="1" dirty="0"/>
              <a:t>said to one another</a:t>
            </a:r>
            <a:r>
              <a:rPr lang="en-US" dirty="0"/>
              <a:t>, "No doubt this man is a murderer, whom, though he has escaped the sea, yet justice does not allow to live."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7288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Romans </a:t>
            </a:r>
            <a:r>
              <a:rPr lang="en-US" dirty="0"/>
              <a:t>1:27 Likewise also the men, leaving the natural use of the woman, </a:t>
            </a:r>
            <a:r>
              <a:rPr lang="en-US" b="1" dirty="0"/>
              <a:t>burned in their lust for one another</a:t>
            </a:r>
            <a:r>
              <a:rPr lang="en-US" dirty="0"/>
              <a:t>, men with men committing what is shameful, and receiving in themselves the penalty of their error which was due.</a:t>
            </a:r>
          </a:p>
          <a:p>
            <a:r>
              <a:rPr lang="en-US" dirty="0" smtClean="0"/>
              <a:t>Romans </a:t>
            </a:r>
            <a:r>
              <a:rPr lang="en-US" dirty="0"/>
              <a:t>12:5 so we, being many, are one body in Christ, and individually </a:t>
            </a:r>
            <a:r>
              <a:rPr lang="en-US" b="1" dirty="0"/>
              <a:t>members of one another</a:t>
            </a:r>
            <a:r>
              <a:rPr lang="en-US" dirty="0"/>
              <a:t>.</a:t>
            </a:r>
          </a:p>
          <a:p>
            <a:r>
              <a:rPr lang="en-US" dirty="0" smtClean="0"/>
              <a:t>Romans </a:t>
            </a:r>
            <a:r>
              <a:rPr lang="en-US" dirty="0"/>
              <a:t>12:10 Be </a:t>
            </a:r>
            <a:r>
              <a:rPr lang="en-US" b="1" dirty="0"/>
              <a:t>kindly affectionate to one another </a:t>
            </a:r>
            <a:r>
              <a:rPr lang="en-US" dirty="0"/>
              <a:t>with brotherly love, in honor </a:t>
            </a:r>
            <a:r>
              <a:rPr lang="en-US" b="1" dirty="0"/>
              <a:t>giving preference to one another</a:t>
            </a:r>
            <a:r>
              <a:rPr lang="en-US" dirty="0"/>
              <a:t>;</a:t>
            </a:r>
          </a:p>
          <a:p>
            <a:r>
              <a:rPr lang="en-US" dirty="0" smtClean="0"/>
              <a:t>Romans </a:t>
            </a:r>
            <a:r>
              <a:rPr lang="en-US" dirty="0"/>
              <a:t>12:16 </a:t>
            </a:r>
            <a:r>
              <a:rPr lang="en-US" b="1" dirty="0"/>
              <a:t>Be of the same mind toward one another</a:t>
            </a:r>
            <a:r>
              <a:rPr lang="en-US" dirty="0"/>
              <a:t>. Do not set your mind on high things, but associate with the humble. Do not be wise in your own opinion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Romans 13:8 Owe no one anything except to </a:t>
            </a:r>
            <a:r>
              <a:rPr lang="en-US" b="1" dirty="0" smtClean="0"/>
              <a:t>love one another</a:t>
            </a:r>
            <a:r>
              <a:rPr lang="en-US" dirty="0" smtClean="0"/>
              <a:t>, for he who </a:t>
            </a:r>
            <a:r>
              <a:rPr lang="en-US" b="1" dirty="0" smtClean="0"/>
              <a:t>loves another </a:t>
            </a:r>
            <a:r>
              <a:rPr lang="en-US" dirty="0" smtClean="0"/>
              <a:t>has fulfilled the law.</a:t>
            </a:r>
          </a:p>
          <a:p>
            <a:r>
              <a:rPr lang="en-US" dirty="0" smtClean="0"/>
              <a:t>Romans 14:13 Therefore </a:t>
            </a:r>
            <a:r>
              <a:rPr lang="en-US" b="1" dirty="0" smtClean="0"/>
              <a:t>let us not judge one another </a:t>
            </a:r>
            <a:r>
              <a:rPr lang="en-US" dirty="0" smtClean="0"/>
              <a:t>anymore, but rather resolve this, not to put a stumbling block or a cause to fall in our brother's way.</a:t>
            </a:r>
          </a:p>
          <a:p>
            <a:r>
              <a:rPr lang="en-US" dirty="0" smtClean="0"/>
              <a:t>Romans 15:5  Now may the God of patience and comfort grant you to </a:t>
            </a:r>
            <a:r>
              <a:rPr lang="en-US" b="1" dirty="0" smtClean="0"/>
              <a:t>be like-minded toward one another</a:t>
            </a:r>
            <a:r>
              <a:rPr lang="en-US" dirty="0" smtClean="0"/>
              <a:t>, according to Christ Jesus,</a:t>
            </a:r>
          </a:p>
          <a:p>
            <a:r>
              <a:rPr lang="en-US" dirty="0" smtClean="0"/>
              <a:t>Romans 15:7  Therefore </a:t>
            </a:r>
            <a:r>
              <a:rPr lang="en-US" b="1" dirty="0" smtClean="0"/>
              <a:t>receive one another</a:t>
            </a:r>
            <a:r>
              <a:rPr lang="en-US" dirty="0" smtClean="0"/>
              <a:t>, just as Christ also received us, to the glory of God.</a:t>
            </a:r>
          </a:p>
          <a:p>
            <a:r>
              <a:rPr lang="en-US" dirty="0" smtClean="0"/>
              <a:t>Romans 15:14  Now I myself am confident concerning you, my brethren, that you also are full of goodness, filled with all knowledge, able also to </a:t>
            </a:r>
            <a:r>
              <a:rPr lang="en-US" b="1" dirty="0" smtClean="0"/>
              <a:t>admonish one another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Romans 16:16 </a:t>
            </a:r>
            <a:r>
              <a:rPr lang="en-US" b="1" dirty="0" smtClean="0"/>
              <a:t>Greet one another </a:t>
            </a:r>
            <a:r>
              <a:rPr lang="en-US" dirty="0" smtClean="0"/>
              <a:t>with a holy kiss. The churches of Christ greet you.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1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 Corinthians </a:t>
            </a:r>
            <a:r>
              <a:rPr lang="en-US" dirty="0"/>
              <a:t>6:7 Now therefore,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it is already an utter failure </a:t>
            </a:r>
            <a:r>
              <a:rPr lang="en-US" dirty="0"/>
              <a:t>for you that you </a:t>
            </a:r>
            <a:r>
              <a:rPr lang="en-US" b="1" dirty="0"/>
              <a:t>go to law against one another</a:t>
            </a:r>
            <a:r>
              <a:rPr lang="en-US" dirty="0"/>
              <a:t>. Why do you not rather accept wrong? Why do you not rather let yourselves be cheated?</a:t>
            </a:r>
          </a:p>
          <a:p>
            <a:r>
              <a:rPr lang="en-US" dirty="0" smtClean="0"/>
              <a:t>1 Corinthians </a:t>
            </a:r>
            <a:r>
              <a:rPr lang="en-US" dirty="0"/>
              <a:t>7:5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Do not </a:t>
            </a:r>
            <a:r>
              <a:rPr lang="en-US" b="1" dirty="0"/>
              <a:t>deprive one another </a:t>
            </a:r>
            <a:r>
              <a:rPr lang="en-US" dirty="0"/>
              <a:t>except with consent for a time, that you may give yourselves to fasting and prayer; and come together again so that Satan does not tempt you because of your lack of self-control.</a:t>
            </a:r>
          </a:p>
          <a:p>
            <a:r>
              <a:rPr lang="en-US" dirty="0" smtClean="0"/>
              <a:t>1 Corinthians </a:t>
            </a:r>
            <a:r>
              <a:rPr lang="en-US" dirty="0"/>
              <a:t>11:33 Therefore, my brethren, when you come together to eat, </a:t>
            </a:r>
            <a:r>
              <a:rPr lang="en-US" b="1" dirty="0"/>
              <a:t>wait for one another</a:t>
            </a:r>
            <a:r>
              <a:rPr lang="en-US" dirty="0"/>
              <a:t>.</a:t>
            </a:r>
          </a:p>
          <a:p>
            <a:r>
              <a:rPr lang="en-US" dirty="0" smtClean="0"/>
              <a:t>1 Corinthians </a:t>
            </a:r>
            <a:r>
              <a:rPr lang="en-US" dirty="0"/>
              <a:t>12:25 that there should be no schism in the body, but that the members should have </a:t>
            </a:r>
            <a:r>
              <a:rPr lang="en-US" b="1" dirty="0"/>
              <a:t>the same care for one another</a:t>
            </a:r>
            <a:r>
              <a:rPr lang="en-US" dirty="0"/>
              <a:t>.</a:t>
            </a:r>
          </a:p>
          <a:p>
            <a:r>
              <a:rPr lang="en-US" dirty="0" smtClean="0"/>
              <a:t>1 Corinthians </a:t>
            </a:r>
            <a:r>
              <a:rPr lang="en-US" dirty="0"/>
              <a:t>16:20 All the brethren greet you. </a:t>
            </a:r>
            <a:r>
              <a:rPr lang="en-US" b="1" dirty="0"/>
              <a:t>Greet one another</a:t>
            </a:r>
            <a:r>
              <a:rPr lang="en-US" dirty="0"/>
              <a:t> with a holy kiss.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4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2296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Building, Maintaining, And Nurturing Good Relationships</vt:lpstr>
      <vt:lpstr>The Gospels</vt:lpstr>
      <vt:lpstr>PowerPoint Presentation</vt:lpstr>
      <vt:lpstr>PowerPoint Presentation</vt:lpstr>
      <vt:lpstr>PowerPoint Presentation</vt:lpstr>
      <vt:lpstr>In Acts</vt:lpstr>
      <vt:lpstr>Romans</vt:lpstr>
      <vt:lpstr>PowerPoint Presentation</vt:lpstr>
      <vt:lpstr>1 Corinthians</vt:lpstr>
      <vt:lpstr>2 Corinthians -- Galatians</vt:lpstr>
      <vt:lpstr>Ephesians</vt:lpstr>
      <vt:lpstr>Colossians</vt:lpstr>
      <vt:lpstr>1 Thessalonians</vt:lpstr>
      <vt:lpstr>Titus -- Hebrews</vt:lpstr>
      <vt:lpstr>James</vt:lpstr>
      <vt:lpstr>1 Peter</vt:lpstr>
      <vt:lpstr>1 John</vt:lpstr>
      <vt:lpstr>2 John -- Revelation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Building, Maintaining, And Nurturing Good Relationships</dc:title>
  <dc:creator>Aarons</dc:creator>
  <cp:lastModifiedBy>Aarons</cp:lastModifiedBy>
  <cp:revision>9</cp:revision>
  <dcterms:created xsi:type="dcterms:W3CDTF">2017-01-15T22:05:38Z</dcterms:created>
  <dcterms:modified xsi:type="dcterms:W3CDTF">2017-01-16T03:53:32Z</dcterms:modified>
</cp:coreProperties>
</file>