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4" autoAdjust="0"/>
    <p:restoredTop sz="86443" autoAdjust="0"/>
  </p:normalViewPr>
  <p:slideViewPr>
    <p:cSldViewPr>
      <p:cViewPr varScale="1">
        <p:scale>
          <a:sx n="99" d="100"/>
          <a:sy n="99" d="100"/>
        </p:scale>
        <p:origin x="-210" y="-102"/>
      </p:cViewPr>
      <p:guideLst>
        <p:guide orient="horz" pos="2160"/>
        <p:guide pos="2880"/>
      </p:guideLst>
    </p:cSldViewPr>
  </p:slideViewPr>
  <p:outlineViewPr>
    <p:cViewPr>
      <p:scale>
        <a:sx n="33" d="100"/>
        <a:sy n="33" d="100"/>
      </p:scale>
      <p:origin x="42" y="116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DA4BD-A9C3-426A-99A4-C5BD0EF3BF7E}"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1285035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DA4BD-A9C3-426A-99A4-C5BD0EF3BF7E}"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227818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DA4BD-A9C3-426A-99A4-C5BD0EF3BF7E}"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10252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DA4BD-A9C3-426A-99A4-C5BD0EF3BF7E}"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278318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DA4BD-A9C3-426A-99A4-C5BD0EF3BF7E}" type="datetimeFigureOut">
              <a:rPr lang="en-US" smtClean="0"/>
              <a:t>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7710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DA4BD-A9C3-426A-99A4-C5BD0EF3BF7E}"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373304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DA4BD-A9C3-426A-99A4-C5BD0EF3BF7E}" type="datetimeFigureOut">
              <a:rPr lang="en-US" smtClean="0"/>
              <a:t>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3064510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DA4BD-A9C3-426A-99A4-C5BD0EF3BF7E}" type="datetimeFigureOut">
              <a:rPr lang="en-US" smtClean="0"/>
              <a:t>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49878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DA4BD-A9C3-426A-99A4-C5BD0EF3BF7E}" type="datetimeFigureOut">
              <a:rPr lang="en-US" smtClean="0"/>
              <a:t>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113863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DA4BD-A9C3-426A-99A4-C5BD0EF3BF7E}"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78804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DA4BD-A9C3-426A-99A4-C5BD0EF3BF7E}" type="datetimeFigureOut">
              <a:rPr lang="en-US" smtClean="0"/>
              <a:t>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96FA3-F70B-4538-861A-4516F5165A64}" type="slidenum">
              <a:rPr lang="en-US" smtClean="0"/>
              <a:t>‹#›</a:t>
            </a:fld>
            <a:endParaRPr lang="en-US"/>
          </a:p>
        </p:txBody>
      </p:sp>
    </p:spTree>
    <p:extLst>
      <p:ext uri="{BB962C8B-B14F-4D97-AF65-F5344CB8AC3E}">
        <p14:creationId xmlns:p14="http://schemas.microsoft.com/office/powerpoint/2010/main" val="73287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DA4BD-A9C3-426A-99A4-C5BD0EF3BF7E}" type="datetimeFigureOut">
              <a:rPr lang="en-US" smtClean="0"/>
              <a:t>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96FA3-F70B-4538-861A-4516F5165A64}" type="slidenum">
              <a:rPr lang="en-US" smtClean="0"/>
              <a:t>‹#›</a:t>
            </a:fld>
            <a:endParaRPr lang="en-US"/>
          </a:p>
        </p:txBody>
      </p:sp>
    </p:spTree>
    <p:extLst>
      <p:ext uri="{BB962C8B-B14F-4D97-AF65-F5344CB8AC3E}">
        <p14:creationId xmlns:p14="http://schemas.microsoft.com/office/powerpoint/2010/main" val="7256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5400" dirty="0" smtClean="0"/>
              <a:t>The Parable Of</a:t>
            </a:r>
            <a:br>
              <a:rPr lang="en-US" sz="5400" dirty="0" smtClean="0"/>
            </a:br>
            <a:r>
              <a:rPr lang="en-US" sz="5400" dirty="0" smtClean="0"/>
              <a:t>The Rich Man And Lazarus</a:t>
            </a:r>
            <a:endParaRPr lang="en-US" sz="5400" dirty="0"/>
          </a:p>
        </p:txBody>
      </p:sp>
      <p:sp>
        <p:nvSpPr>
          <p:cNvPr id="3" name="Subtitle 2"/>
          <p:cNvSpPr>
            <a:spLocks noGrp="1"/>
          </p:cNvSpPr>
          <p:nvPr>
            <p:ph type="subTitle" idx="1"/>
          </p:nvPr>
        </p:nvSpPr>
        <p:spPr/>
        <p:txBody>
          <a:bodyPr>
            <a:normAutofit/>
          </a:bodyPr>
          <a:lstStyle/>
          <a:p>
            <a:r>
              <a:rPr lang="en-US" sz="4800" dirty="0" smtClean="0">
                <a:solidFill>
                  <a:schemeClr val="tx1"/>
                </a:solidFill>
              </a:rPr>
              <a:t>Luke 16:19-31</a:t>
            </a:r>
            <a:endParaRPr lang="en-US" sz="4800" dirty="0">
              <a:solidFill>
                <a:schemeClr val="tx1"/>
              </a:solidFill>
            </a:endParaRPr>
          </a:p>
        </p:txBody>
      </p:sp>
    </p:spTree>
    <p:extLst>
      <p:ext uri="{BB962C8B-B14F-4D97-AF65-F5344CB8AC3E}">
        <p14:creationId xmlns:p14="http://schemas.microsoft.com/office/powerpoint/2010/main" val="1606765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 And Torment</a:t>
            </a:r>
            <a:endParaRPr lang="en-US" dirty="0"/>
          </a:p>
        </p:txBody>
      </p:sp>
      <p:sp>
        <p:nvSpPr>
          <p:cNvPr id="3" name="Content Placeholder 2"/>
          <p:cNvSpPr>
            <a:spLocks noGrp="1"/>
          </p:cNvSpPr>
          <p:nvPr>
            <p:ph idx="1"/>
          </p:nvPr>
        </p:nvSpPr>
        <p:spPr/>
        <p:txBody>
          <a:bodyPr>
            <a:normAutofit lnSpcReduction="10000"/>
          </a:bodyPr>
          <a:lstStyle/>
          <a:p>
            <a:r>
              <a:rPr lang="en-US" dirty="0" smtClean="0"/>
              <a:t>Hades is the realm of the dead brought to mankind through the pagan religions and mythological stories of the day.</a:t>
            </a:r>
          </a:p>
          <a:p>
            <a:r>
              <a:rPr lang="en-US" dirty="0" smtClean="0"/>
              <a:t>The closest word in the Old Testament is “</a:t>
            </a:r>
            <a:r>
              <a:rPr lang="en-US" dirty="0" err="1" smtClean="0"/>
              <a:t>sheol</a:t>
            </a:r>
            <a:r>
              <a:rPr lang="en-US" dirty="0" smtClean="0"/>
              <a:t>” which in simple terms, means the grave or death.</a:t>
            </a:r>
          </a:p>
          <a:p>
            <a:r>
              <a:rPr lang="en-US" dirty="0" smtClean="0"/>
              <a:t>It is obvious that there are only two destinies.</a:t>
            </a:r>
          </a:p>
          <a:p>
            <a:r>
              <a:rPr lang="en-US" dirty="0" smtClean="0"/>
              <a:t>Comfort for the faithful, and torment for the wicked.</a:t>
            </a:r>
            <a:endParaRPr lang="en-US" dirty="0"/>
          </a:p>
        </p:txBody>
      </p:sp>
    </p:spTree>
    <p:extLst>
      <p:ext uri="{BB962C8B-B14F-4D97-AF65-F5344CB8AC3E}">
        <p14:creationId xmlns:p14="http://schemas.microsoft.com/office/powerpoint/2010/main" val="345874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 And Torment</a:t>
            </a:r>
            <a:endParaRPr lang="en-US" dirty="0"/>
          </a:p>
        </p:txBody>
      </p:sp>
      <p:sp>
        <p:nvSpPr>
          <p:cNvPr id="3" name="Content Placeholder 2"/>
          <p:cNvSpPr>
            <a:spLocks noGrp="1"/>
          </p:cNvSpPr>
          <p:nvPr>
            <p:ph idx="1"/>
          </p:nvPr>
        </p:nvSpPr>
        <p:spPr>
          <a:xfrm>
            <a:off x="228600" y="1600200"/>
            <a:ext cx="8458200" cy="4724400"/>
          </a:xfrm>
        </p:spPr>
        <p:txBody>
          <a:bodyPr>
            <a:normAutofit lnSpcReduction="10000"/>
          </a:bodyPr>
          <a:lstStyle/>
          <a:p>
            <a:r>
              <a:rPr lang="en-US" dirty="0" smtClean="0"/>
              <a:t>This parable also gives us a glimpse into the afterlife. </a:t>
            </a:r>
          </a:p>
          <a:p>
            <a:r>
              <a:rPr lang="en-US" dirty="0" smtClean="0"/>
              <a:t>Those who are not faithful will suffer torment.</a:t>
            </a:r>
          </a:p>
          <a:p>
            <a:r>
              <a:rPr lang="en-US" dirty="0" smtClean="0"/>
              <a:t>Combine this with darkness, weeping and gnashing of teeth, where the worm dies not, fire and brimstone, the second death, loneliness.</a:t>
            </a:r>
          </a:p>
          <a:p>
            <a:r>
              <a:rPr lang="en-US" dirty="0" smtClean="0"/>
              <a:t>Worst of all, there will be separation from God.</a:t>
            </a:r>
          </a:p>
          <a:p>
            <a:r>
              <a:rPr lang="en-US" dirty="0" smtClean="0"/>
              <a:t>But maybe even worse than that:</a:t>
            </a:r>
          </a:p>
          <a:p>
            <a:endParaRPr lang="en-US" dirty="0"/>
          </a:p>
        </p:txBody>
      </p:sp>
    </p:spTree>
    <p:extLst>
      <p:ext uri="{BB962C8B-B14F-4D97-AF65-F5344CB8AC3E}">
        <p14:creationId xmlns:p14="http://schemas.microsoft.com/office/powerpoint/2010/main" val="14586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a:xfrm>
            <a:off x="76200" y="1600200"/>
            <a:ext cx="8915400" cy="4800600"/>
          </a:xfrm>
        </p:spPr>
        <p:txBody>
          <a:bodyPr>
            <a:normAutofit lnSpcReduction="10000"/>
          </a:bodyPr>
          <a:lstStyle/>
          <a:p>
            <a:r>
              <a:rPr lang="en-US" dirty="0"/>
              <a:t>Certainly one of the worst things about being lost in the eternal realm will be the ability to remember what could have and should have been done while on earth. </a:t>
            </a:r>
            <a:endParaRPr lang="en-US" dirty="0" smtClean="0"/>
          </a:p>
          <a:p>
            <a:r>
              <a:rPr lang="en-US" dirty="0" smtClean="0"/>
              <a:t>“</a:t>
            </a:r>
            <a:r>
              <a:rPr lang="en-US" dirty="0"/>
              <a:t>Son, remember” echoes through the discerning reader’s mind. </a:t>
            </a:r>
            <a:endParaRPr lang="en-US" dirty="0" smtClean="0"/>
          </a:p>
          <a:p>
            <a:r>
              <a:rPr lang="en-US" dirty="0" smtClean="0"/>
              <a:t>None </a:t>
            </a:r>
            <a:r>
              <a:rPr lang="en-US" dirty="0"/>
              <a:t>of us wants to find ourselves looking back with regret after we leave this life. </a:t>
            </a:r>
            <a:endParaRPr lang="en-US" dirty="0" smtClean="0"/>
          </a:p>
          <a:p>
            <a:r>
              <a:rPr lang="en-US" dirty="0" smtClean="0"/>
              <a:t>What </a:t>
            </a:r>
            <a:r>
              <a:rPr lang="en-US" dirty="0"/>
              <a:t>should we remember as we consider this story?</a:t>
            </a:r>
          </a:p>
          <a:p>
            <a:endParaRPr lang="en-US" dirty="0"/>
          </a:p>
        </p:txBody>
      </p:sp>
    </p:spTree>
    <p:extLst>
      <p:ext uri="{BB962C8B-B14F-4D97-AF65-F5344CB8AC3E}">
        <p14:creationId xmlns:p14="http://schemas.microsoft.com/office/powerpoint/2010/main" val="231589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Earthly things will not last.</a:t>
            </a:r>
            <a:r>
              <a:rPr lang="en-US" dirty="0"/>
              <a:t> </a:t>
            </a:r>
            <a:endParaRPr lang="en-US" dirty="0" smtClean="0"/>
          </a:p>
          <a:p>
            <a:r>
              <a:rPr lang="en-US" dirty="0" smtClean="0"/>
              <a:t>The </a:t>
            </a:r>
            <a:r>
              <a:rPr lang="en-US" dirty="0"/>
              <a:t>rich man seemed to have it all in this life (verses 19, 25), but nothing in death. </a:t>
            </a:r>
            <a:endParaRPr lang="en-US" dirty="0" smtClean="0"/>
          </a:p>
          <a:p>
            <a:r>
              <a:rPr lang="en-US" dirty="0" smtClean="0"/>
              <a:t>None </a:t>
            </a:r>
            <a:r>
              <a:rPr lang="en-US" dirty="0"/>
              <a:t>of us will be able to take our earthly goods with us when we die (</a:t>
            </a:r>
            <a:r>
              <a:rPr lang="en-US" b="1" dirty="0"/>
              <a:t>Job 1:21; </a:t>
            </a:r>
            <a:r>
              <a:rPr lang="en-US" b="1" dirty="0" smtClean="0"/>
              <a:t>Ecclesiastes </a:t>
            </a:r>
            <a:r>
              <a:rPr lang="en-US" b="1" dirty="0"/>
              <a:t>5:19; 1 Timothy 6:6-8</a:t>
            </a:r>
            <a:r>
              <a:rPr lang="en-US" dirty="0"/>
              <a:t>). </a:t>
            </a:r>
            <a:endParaRPr lang="en-US" dirty="0" smtClean="0"/>
          </a:p>
          <a:p>
            <a:r>
              <a:rPr lang="en-US" dirty="0" smtClean="0"/>
              <a:t>Eventually </a:t>
            </a:r>
            <a:r>
              <a:rPr lang="en-US" dirty="0"/>
              <a:t>the earth and the works that are in it will be burned up (</a:t>
            </a:r>
            <a:r>
              <a:rPr lang="en-US" b="1" dirty="0"/>
              <a:t>2 Peter 3:10</a:t>
            </a:r>
            <a:r>
              <a:rPr lang="en-US" dirty="0"/>
              <a:t>). </a:t>
            </a:r>
            <a:endParaRPr lang="en-US" dirty="0" smtClean="0"/>
          </a:p>
          <a:p>
            <a:r>
              <a:rPr lang="en-US" dirty="0" smtClean="0"/>
              <a:t>Therefore</a:t>
            </a:r>
            <a:r>
              <a:rPr lang="en-US" dirty="0"/>
              <a:t>, our thoughts and investments should be toward heaven (</a:t>
            </a:r>
            <a:r>
              <a:rPr lang="en-US" b="1" dirty="0" smtClean="0"/>
              <a:t>Matthew </a:t>
            </a:r>
            <a:r>
              <a:rPr lang="en-US" b="1" dirty="0"/>
              <a:t>6:19-21; </a:t>
            </a:r>
            <a:r>
              <a:rPr lang="en-US" b="1" dirty="0" smtClean="0"/>
              <a:t>Colossians </a:t>
            </a:r>
            <a:r>
              <a:rPr lang="en-US" b="1" dirty="0"/>
              <a:t>3:1-4</a:t>
            </a:r>
            <a:r>
              <a:rPr lang="en-US" dirty="0"/>
              <a:t>).</a:t>
            </a:r>
          </a:p>
        </p:txBody>
      </p:sp>
    </p:spTree>
    <p:extLst>
      <p:ext uri="{BB962C8B-B14F-4D97-AF65-F5344CB8AC3E}">
        <p14:creationId xmlns:p14="http://schemas.microsoft.com/office/powerpoint/2010/main" val="205293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p:txBody>
          <a:bodyPr>
            <a:normAutofit lnSpcReduction="10000"/>
          </a:bodyPr>
          <a:lstStyle/>
          <a:p>
            <a:r>
              <a:rPr lang="en-US" b="1" dirty="0"/>
              <a:t>The faithful will be rewarded.</a:t>
            </a:r>
            <a:r>
              <a:rPr lang="en-US" dirty="0"/>
              <a:t> </a:t>
            </a:r>
            <a:endParaRPr lang="en-US" dirty="0" smtClean="0"/>
          </a:p>
          <a:p>
            <a:r>
              <a:rPr lang="en-US" dirty="0" smtClean="0"/>
              <a:t>Lazarus </a:t>
            </a:r>
            <a:r>
              <a:rPr lang="en-US" dirty="0"/>
              <a:t>was rewarded for a life of faithfulness</a:t>
            </a:r>
            <a:r>
              <a:rPr lang="en-US" dirty="0" smtClean="0"/>
              <a:t>.</a:t>
            </a:r>
          </a:p>
          <a:p>
            <a:r>
              <a:rPr lang="en-US" dirty="0" smtClean="0"/>
              <a:t>Only </a:t>
            </a:r>
            <a:r>
              <a:rPr lang="en-US" dirty="0"/>
              <a:t>the faithful will receive the crown of life (</a:t>
            </a:r>
            <a:r>
              <a:rPr lang="en-US" b="1" dirty="0" smtClean="0"/>
              <a:t>Revelation </a:t>
            </a:r>
            <a:r>
              <a:rPr lang="en-US" b="1" dirty="0"/>
              <a:t>2:10</a:t>
            </a:r>
            <a:r>
              <a:rPr lang="en-US" dirty="0"/>
              <a:t>). </a:t>
            </a:r>
            <a:endParaRPr lang="en-US" dirty="0" smtClean="0"/>
          </a:p>
          <a:p>
            <a:r>
              <a:rPr lang="en-US" dirty="0" smtClean="0"/>
              <a:t>Only </a:t>
            </a:r>
            <a:r>
              <a:rPr lang="en-US" dirty="0"/>
              <a:t>those who have given themselves completely to God’s will and who die in the Lord will find eternal happiness (</a:t>
            </a:r>
            <a:r>
              <a:rPr lang="en-US" b="1" dirty="0" smtClean="0"/>
              <a:t>Revelation </a:t>
            </a:r>
            <a:r>
              <a:rPr lang="en-US" b="1" dirty="0"/>
              <a:t>14:13</a:t>
            </a:r>
            <a:r>
              <a:rPr lang="en-US" dirty="0"/>
              <a:t>). </a:t>
            </a:r>
            <a:endParaRPr lang="en-US" dirty="0" smtClean="0"/>
          </a:p>
          <a:p>
            <a:r>
              <a:rPr lang="en-US" dirty="0" smtClean="0"/>
              <a:t>I believe this describes Lazarus.</a:t>
            </a:r>
            <a:endParaRPr lang="en-US" dirty="0"/>
          </a:p>
        </p:txBody>
      </p:sp>
    </p:spTree>
    <p:extLst>
      <p:ext uri="{BB962C8B-B14F-4D97-AF65-F5344CB8AC3E}">
        <p14:creationId xmlns:p14="http://schemas.microsoft.com/office/powerpoint/2010/main" val="384687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Only one life is given to serve God.</a:t>
            </a:r>
            <a:r>
              <a:rPr lang="en-US" dirty="0"/>
              <a:t> </a:t>
            </a:r>
            <a:endParaRPr lang="en-US" dirty="0" smtClean="0"/>
          </a:p>
          <a:p>
            <a:r>
              <a:rPr lang="en-US" dirty="0" smtClean="0"/>
              <a:t>The </a:t>
            </a:r>
            <a:r>
              <a:rPr lang="en-US" dirty="0"/>
              <a:t>rich man had his opportunity to focus on what really mattered—but he did not (</a:t>
            </a:r>
            <a:r>
              <a:rPr lang="en-US" b="1" dirty="0"/>
              <a:t>Mark 12:30-31</a:t>
            </a:r>
            <a:r>
              <a:rPr lang="en-US" dirty="0"/>
              <a:t>). </a:t>
            </a:r>
            <a:endParaRPr lang="en-US" dirty="0" smtClean="0"/>
          </a:p>
          <a:p>
            <a:r>
              <a:rPr lang="en-US" dirty="0" smtClean="0"/>
              <a:t>Life </a:t>
            </a:r>
            <a:r>
              <a:rPr lang="en-US" dirty="0"/>
              <a:t>is not a dress rehearsal or walk-through before the big game. </a:t>
            </a:r>
            <a:endParaRPr lang="en-US" dirty="0" smtClean="0"/>
          </a:p>
          <a:p>
            <a:r>
              <a:rPr lang="en-US" dirty="0" smtClean="0"/>
              <a:t>It </a:t>
            </a:r>
            <a:r>
              <a:rPr lang="en-US" dirty="0"/>
              <a:t>is the big game. </a:t>
            </a:r>
            <a:endParaRPr lang="en-US" dirty="0" smtClean="0"/>
          </a:p>
          <a:p>
            <a:r>
              <a:rPr lang="en-US" dirty="0" smtClean="0"/>
              <a:t>Now </a:t>
            </a:r>
            <a:r>
              <a:rPr lang="en-US" dirty="0"/>
              <a:t>is the time to get things right with the Lord and to seek Him first (</a:t>
            </a:r>
            <a:r>
              <a:rPr lang="en-US" b="1" dirty="0"/>
              <a:t>2 </a:t>
            </a:r>
            <a:r>
              <a:rPr lang="en-US" b="1" dirty="0" smtClean="0"/>
              <a:t>Corinthians </a:t>
            </a:r>
            <a:r>
              <a:rPr lang="en-US" b="1" dirty="0"/>
              <a:t>6:1-2</a:t>
            </a:r>
            <a:r>
              <a:rPr lang="en-US" dirty="0"/>
              <a:t>).</a:t>
            </a:r>
          </a:p>
        </p:txBody>
      </p:sp>
    </p:spTree>
    <p:extLst>
      <p:ext uri="{BB962C8B-B14F-4D97-AF65-F5344CB8AC3E}">
        <p14:creationId xmlns:p14="http://schemas.microsoft.com/office/powerpoint/2010/main" val="332145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In death one’s legacy is sealed.</a:t>
            </a:r>
            <a:r>
              <a:rPr lang="en-US" dirty="0"/>
              <a:t> </a:t>
            </a:r>
            <a:endParaRPr lang="en-US" dirty="0" smtClean="0"/>
          </a:p>
          <a:p>
            <a:r>
              <a:rPr lang="en-US" dirty="0" smtClean="0"/>
              <a:t>The </a:t>
            </a:r>
            <a:r>
              <a:rPr lang="en-US" dirty="0"/>
              <a:t>rich man desired to help his five brothers in death (verse 28). </a:t>
            </a:r>
            <a:endParaRPr lang="en-US" dirty="0" smtClean="0"/>
          </a:p>
          <a:p>
            <a:r>
              <a:rPr lang="en-US" dirty="0" smtClean="0"/>
              <a:t>But </a:t>
            </a:r>
            <a:r>
              <a:rPr lang="en-US" dirty="0"/>
              <a:t>in death it was too late for him to be any kind of influence for his </a:t>
            </a:r>
            <a:r>
              <a:rPr lang="en-US" dirty="0" smtClean="0"/>
              <a:t>siblings. </a:t>
            </a:r>
          </a:p>
          <a:p>
            <a:r>
              <a:rPr lang="en-US" dirty="0" smtClean="0"/>
              <a:t>Whatever </a:t>
            </a:r>
            <a:r>
              <a:rPr lang="en-US" dirty="0"/>
              <a:t>effect he had on their lives was “all said and done.” </a:t>
            </a:r>
            <a:endParaRPr lang="en-US" dirty="0" smtClean="0"/>
          </a:p>
          <a:p>
            <a:r>
              <a:rPr lang="en-US" dirty="0" smtClean="0"/>
              <a:t>This </a:t>
            </a:r>
            <a:r>
              <a:rPr lang="en-US" dirty="0"/>
              <a:t>reminds us of the need to take advantage of every opportunity to do good now (</a:t>
            </a:r>
            <a:r>
              <a:rPr lang="en-US" b="1" dirty="0" smtClean="0"/>
              <a:t>Ephesians </a:t>
            </a:r>
            <a:r>
              <a:rPr lang="en-US" b="1" dirty="0"/>
              <a:t>5:15-17</a:t>
            </a:r>
            <a:r>
              <a:rPr lang="en-US" dirty="0"/>
              <a:t>).</a:t>
            </a:r>
          </a:p>
        </p:txBody>
      </p:sp>
    </p:spTree>
    <p:extLst>
      <p:ext uri="{BB962C8B-B14F-4D97-AF65-F5344CB8AC3E}">
        <p14:creationId xmlns:p14="http://schemas.microsoft.com/office/powerpoint/2010/main" val="76007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Child, Remember:</a:t>
            </a:r>
            <a:endParaRPr lang="en-US" dirty="0"/>
          </a:p>
        </p:txBody>
      </p:sp>
      <p:sp>
        <p:nvSpPr>
          <p:cNvPr id="3" name="Content Placeholder 2"/>
          <p:cNvSpPr>
            <a:spLocks noGrp="1"/>
          </p:cNvSpPr>
          <p:nvPr>
            <p:ph idx="1"/>
          </p:nvPr>
        </p:nvSpPr>
        <p:spPr>
          <a:xfrm>
            <a:off x="76200" y="1600200"/>
            <a:ext cx="8915400" cy="4876800"/>
          </a:xfrm>
        </p:spPr>
        <p:txBody>
          <a:bodyPr>
            <a:normAutofit fontScale="92500" lnSpcReduction="10000"/>
          </a:bodyPr>
          <a:lstStyle/>
          <a:p>
            <a:r>
              <a:rPr lang="en-US" b="1" dirty="0"/>
              <a:t>One day all hope will be lost for the disobedient.</a:t>
            </a:r>
            <a:r>
              <a:rPr lang="en-US" dirty="0"/>
              <a:t> </a:t>
            </a:r>
            <a:endParaRPr lang="en-US" dirty="0" smtClean="0"/>
          </a:p>
          <a:p>
            <a:r>
              <a:rPr lang="en-US" dirty="0" smtClean="0"/>
              <a:t>In </a:t>
            </a:r>
            <a:r>
              <a:rPr lang="en-US" dirty="0"/>
              <a:t>life there is hope of salvation and a relationship with God. </a:t>
            </a:r>
            <a:endParaRPr lang="en-US" dirty="0" smtClean="0"/>
          </a:p>
          <a:p>
            <a:r>
              <a:rPr lang="en-US" dirty="0" smtClean="0"/>
              <a:t>This </a:t>
            </a:r>
            <a:r>
              <a:rPr lang="en-US" dirty="0"/>
              <a:t>hope in fact saves (</a:t>
            </a:r>
            <a:r>
              <a:rPr lang="en-US" b="1" dirty="0" smtClean="0"/>
              <a:t>Romans </a:t>
            </a:r>
            <a:r>
              <a:rPr lang="en-US" b="1" dirty="0"/>
              <a:t>8:24</a:t>
            </a:r>
            <a:r>
              <a:rPr lang="en-US" dirty="0"/>
              <a:t>). </a:t>
            </a:r>
            <a:endParaRPr lang="en-US" dirty="0" smtClean="0"/>
          </a:p>
          <a:p>
            <a:r>
              <a:rPr lang="en-US" dirty="0" smtClean="0"/>
              <a:t>However</a:t>
            </a:r>
            <a:r>
              <a:rPr lang="en-US" dirty="0"/>
              <a:t>, when death comes and then the judgment, if one finds himself separated from God, there no longer remains any possibility of sweet redemption (cf. </a:t>
            </a:r>
            <a:r>
              <a:rPr lang="en-US" b="1" dirty="0" smtClean="0"/>
              <a:t>Hebrews </a:t>
            </a:r>
            <a:r>
              <a:rPr lang="en-US" b="1" dirty="0"/>
              <a:t>9:27</a:t>
            </a:r>
            <a:r>
              <a:rPr lang="en-US" dirty="0"/>
              <a:t>). </a:t>
            </a:r>
            <a:endParaRPr lang="en-US" dirty="0" smtClean="0"/>
          </a:p>
          <a:p>
            <a:r>
              <a:rPr lang="en-US" dirty="0" smtClean="0"/>
              <a:t>Therefore</a:t>
            </a:r>
            <a:r>
              <a:rPr lang="en-US" dirty="0"/>
              <a:t>, we should remember the need to seek the Lord now while He may be found (</a:t>
            </a:r>
            <a:r>
              <a:rPr lang="en-US" b="1" dirty="0" smtClean="0"/>
              <a:t>Isaiah </a:t>
            </a:r>
            <a:r>
              <a:rPr lang="en-US" b="1" dirty="0"/>
              <a:t>55:6</a:t>
            </a:r>
            <a:r>
              <a:rPr lang="en-US" dirty="0"/>
              <a:t>).</a:t>
            </a:r>
          </a:p>
          <a:p>
            <a:endParaRPr lang="en-US" dirty="0"/>
          </a:p>
        </p:txBody>
      </p:sp>
    </p:spTree>
    <p:extLst>
      <p:ext uri="{BB962C8B-B14F-4D97-AF65-F5344CB8AC3E}">
        <p14:creationId xmlns:p14="http://schemas.microsoft.com/office/powerpoint/2010/main" val="214627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Gulf (Chasm)</a:t>
            </a:r>
            <a:endParaRPr lang="en-US" dirty="0"/>
          </a:p>
        </p:txBody>
      </p:sp>
      <p:sp>
        <p:nvSpPr>
          <p:cNvPr id="3" name="Content Placeholder 2"/>
          <p:cNvSpPr>
            <a:spLocks noGrp="1"/>
          </p:cNvSpPr>
          <p:nvPr>
            <p:ph idx="1"/>
          </p:nvPr>
        </p:nvSpPr>
        <p:spPr/>
        <p:txBody>
          <a:bodyPr>
            <a:normAutofit fontScale="92500"/>
          </a:bodyPr>
          <a:lstStyle/>
          <a:p>
            <a:r>
              <a:rPr lang="en-US" dirty="0" smtClean="0"/>
              <a:t>Shows the impossibility to leave hell and get into heaven.</a:t>
            </a:r>
          </a:p>
          <a:p>
            <a:r>
              <a:rPr lang="en-US" dirty="0" smtClean="0"/>
              <a:t>Also shows the impossibility to leaven heaven to go to hell (but who would want to?).</a:t>
            </a:r>
          </a:p>
          <a:p>
            <a:r>
              <a:rPr lang="en-US" dirty="0" smtClean="0"/>
              <a:t>Also notice that the rich man could see Lazarus, but Lazarus did not see the rich man.</a:t>
            </a:r>
          </a:p>
          <a:p>
            <a:r>
              <a:rPr lang="en-US" dirty="0" smtClean="0"/>
              <a:t>Consider this also as a form of punishment, knowing that you could have lived your life to enjoy such comfort, but find yourself in torment.</a:t>
            </a:r>
            <a:endParaRPr lang="en-US" dirty="0"/>
          </a:p>
        </p:txBody>
      </p:sp>
    </p:spTree>
    <p:extLst>
      <p:ext uri="{BB962C8B-B14F-4D97-AF65-F5344CB8AC3E}">
        <p14:creationId xmlns:p14="http://schemas.microsoft.com/office/powerpoint/2010/main" val="328081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One Warning Available</a:t>
            </a:r>
            <a:endParaRPr lang="en-US" dirty="0"/>
          </a:p>
        </p:txBody>
      </p:sp>
      <p:sp>
        <p:nvSpPr>
          <p:cNvPr id="3" name="Content Placeholder 2"/>
          <p:cNvSpPr>
            <a:spLocks noGrp="1"/>
          </p:cNvSpPr>
          <p:nvPr>
            <p:ph idx="1"/>
          </p:nvPr>
        </p:nvSpPr>
        <p:spPr/>
        <p:txBody>
          <a:bodyPr/>
          <a:lstStyle/>
          <a:p>
            <a:r>
              <a:rPr lang="en-US" dirty="0" smtClean="0"/>
              <a:t>The word of God is all we have to mold, fashion, and direct our steps.</a:t>
            </a:r>
          </a:p>
          <a:p>
            <a:r>
              <a:rPr lang="en-US" dirty="0" smtClean="0"/>
              <a:t>We best allow God to guide us (Jeremiah 10:23)</a:t>
            </a:r>
          </a:p>
          <a:p>
            <a:r>
              <a:rPr lang="en-US" dirty="0" smtClean="0"/>
              <a:t>We best study God’s word to know how we are supposed to live.</a:t>
            </a:r>
          </a:p>
          <a:p>
            <a:r>
              <a:rPr lang="en-US" dirty="0" smtClean="0"/>
              <a:t>God has already offered His grace, and He will not offer any special privileges for anyone.</a:t>
            </a:r>
            <a:endParaRPr lang="en-US" dirty="0"/>
          </a:p>
        </p:txBody>
      </p:sp>
    </p:spTree>
    <p:extLst>
      <p:ext uri="{BB962C8B-B14F-4D97-AF65-F5344CB8AC3E}">
        <p14:creationId xmlns:p14="http://schemas.microsoft.com/office/powerpoint/2010/main" val="186949126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One of the most haunting and sobering passages of Scripture is that of </a:t>
            </a:r>
            <a:r>
              <a:rPr lang="en-US" b="1" dirty="0"/>
              <a:t>Luke 16:19-31</a:t>
            </a:r>
            <a:r>
              <a:rPr lang="en-US" dirty="0" smtClean="0"/>
              <a:t>.</a:t>
            </a:r>
          </a:p>
          <a:p>
            <a:r>
              <a:rPr lang="en-US" dirty="0" smtClean="0"/>
              <a:t>In </a:t>
            </a:r>
            <a:r>
              <a:rPr lang="en-US" dirty="0"/>
              <a:t>this particular section of Scripture, we read of two men, two lives, two deaths and two eternal destinies </a:t>
            </a:r>
            <a:endParaRPr lang="en-US" dirty="0" smtClean="0"/>
          </a:p>
          <a:p>
            <a:r>
              <a:rPr lang="en-US" dirty="0" smtClean="0"/>
              <a:t>Jesus taught there are only two pathways and two destinies that anyone can be on (</a:t>
            </a:r>
            <a:r>
              <a:rPr lang="en-US" b="1" dirty="0" smtClean="0"/>
              <a:t>Matt</a:t>
            </a:r>
            <a:r>
              <a:rPr lang="en-US" b="1" dirty="0"/>
              <a:t>. 7:13-14</a:t>
            </a:r>
            <a:r>
              <a:rPr lang="en-US" dirty="0"/>
              <a:t>). </a:t>
            </a:r>
          </a:p>
        </p:txBody>
      </p:sp>
    </p:spTree>
    <p:extLst>
      <p:ext uri="{BB962C8B-B14F-4D97-AF65-F5344CB8AC3E}">
        <p14:creationId xmlns:p14="http://schemas.microsoft.com/office/powerpoint/2010/main" val="3913649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One Rise From The Dead</a:t>
            </a:r>
            <a:endParaRPr lang="en-US" dirty="0"/>
          </a:p>
        </p:txBody>
      </p:sp>
      <p:sp>
        <p:nvSpPr>
          <p:cNvPr id="3" name="Content Placeholder 2"/>
          <p:cNvSpPr>
            <a:spLocks noGrp="1"/>
          </p:cNvSpPr>
          <p:nvPr>
            <p:ph idx="1"/>
          </p:nvPr>
        </p:nvSpPr>
        <p:spPr/>
        <p:txBody>
          <a:bodyPr/>
          <a:lstStyle/>
          <a:p>
            <a:r>
              <a:rPr lang="en-US" dirty="0" smtClean="0"/>
              <a:t>This has never worked.</a:t>
            </a:r>
            <a:r>
              <a:rPr lang="en-US" dirty="0" smtClean="0"/>
              <a:t> </a:t>
            </a:r>
          </a:p>
          <a:p>
            <a:r>
              <a:rPr lang="en-US" dirty="0" smtClean="0"/>
              <a:t>People have always asked for a miracle so that they might believe, and turn to serve God.</a:t>
            </a:r>
          </a:p>
          <a:p>
            <a:r>
              <a:rPr lang="en-US" dirty="0" smtClean="0"/>
              <a:t>Remember that God did many miracles in the sight of His people, and they still ignored Him.</a:t>
            </a:r>
          </a:p>
          <a:p>
            <a:r>
              <a:rPr lang="en-US" dirty="0" smtClean="0"/>
              <a:t>We have the word of God.</a:t>
            </a:r>
          </a:p>
          <a:p>
            <a:r>
              <a:rPr lang="en-US" dirty="0" smtClean="0"/>
              <a:t>If we do not learn from it, we will be lost also.</a:t>
            </a:r>
          </a:p>
        </p:txBody>
      </p:sp>
    </p:spTree>
    <p:extLst>
      <p:ext uri="{BB962C8B-B14F-4D97-AF65-F5344CB8AC3E}">
        <p14:creationId xmlns:p14="http://schemas.microsoft.com/office/powerpoint/2010/main" val="4005918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should be a very sobering passage of scripture.</a:t>
            </a:r>
          </a:p>
          <a:p>
            <a:r>
              <a:rPr lang="en-US" dirty="0" smtClean="0"/>
              <a:t>We need to be aware that our destiny is not just a myth.</a:t>
            </a:r>
          </a:p>
          <a:p>
            <a:r>
              <a:rPr lang="en-US" dirty="0" smtClean="0"/>
              <a:t>Our existence after this life is certain.</a:t>
            </a:r>
          </a:p>
          <a:p>
            <a:r>
              <a:rPr lang="en-US" dirty="0" smtClean="0"/>
              <a:t>Which destiny you choose is being made right now while you are living.</a:t>
            </a:r>
          </a:p>
          <a:p>
            <a:r>
              <a:rPr lang="en-US" dirty="0" smtClean="0"/>
              <a:t>Once dead, destiny is sealed.</a:t>
            </a:r>
            <a:endParaRPr lang="en-US" dirty="0"/>
          </a:p>
        </p:txBody>
      </p:sp>
    </p:spTree>
    <p:extLst>
      <p:ext uri="{BB962C8B-B14F-4D97-AF65-F5344CB8AC3E}">
        <p14:creationId xmlns:p14="http://schemas.microsoft.com/office/powerpoint/2010/main" val="17537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Jesus did not preface this story with such words as “the kingdom of heaven is like”.</a:t>
            </a:r>
          </a:p>
          <a:p>
            <a:r>
              <a:rPr lang="en-US" dirty="0" smtClean="0"/>
              <a:t>Some scholars believe this story is not fiction or even a parable,</a:t>
            </a:r>
          </a:p>
          <a:p>
            <a:r>
              <a:rPr lang="en-US" dirty="0" smtClean="0"/>
              <a:t>But an actual event spoken as if it actually happened.</a:t>
            </a:r>
          </a:p>
          <a:p>
            <a:r>
              <a:rPr lang="en-US" dirty="0" smtClean="0"/>
              <a:t>The events of the context should lead us to believe this to be a parable, but even if true, there are lessons to be learned.</a:t>
            </a:r>
            <a:endParaRPr lang="en-US" dirty="0"/>
          </a:p>
        </p:txBody>
      </p:sp>
    </p:spTree>
    <p:extLst>
      <p:ext uri="{BB962C8B-B14F-4D97-AF65-F5344CB8AC3E}">
        <p14:creationId xmlns:p14="http://schemas.microsoft.com/office/powerpoint/2010/main" val="1662875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16:19-31</a:t>
            </a:r>
            <a:endParaRPr lang="en-US" dirty="0"/>
          </a:p>
        </p:txBody>
      </p:sp>
      <p:sp>
        <p:nvSpPr>
          <p:cNvPr id="3" name="Content Placeholder 2"/>
          <p:cNvSpPr>
            <a:spLocks noGrp="1"/>
          </p:cNvSpPr>
          <p:nvPr>
            <p:ph idx="1"/>
          </p:nvPr>
        </p:nvSpPr>
        <p:spPr/>
        <p:txBody>
          <a:bodyPr/>
          <a:lstStyle/>
          <a:p>
            <a:r>
              <a:rPr lang="en-US" dirty="0" smtClean="0"/>
              <a:t>Now there was a certain rich man, and he habitually dressed in purple and fine linen, gaily living in splendor every day. And a certain poor man named Lazarus was laid at his gate, covered with sores, and longing to be fed with the crumbs which were falling from the rich man’s table; besides, even the dogs were coming and licking his sores.</a:t>
            </a:r>
            <a:endParaRPr lang="en-US" dirty="0"/>
          </a:p>
        </p:txBody>
      </p:sp>
    </p:spTree>
    <p:extLst>
      <p:ext uri="{BB962C8B-B14F-4D97-AF65-F5344CB8AC3E}">
        <p14:creationId xmlns:p14="http://schemas.microsoft.com/office/powerpoint/2010/main" val="3790663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16:19-31</a:t>
            </a:r>
            <a:endParaRPr lang="en-US" dirty="0"/>
          </a:p>
        </p:txBody>
      </p:sp>
      <p:sp>
        <p:nvSpPr>
          <p:cNvPr id="3" name="Content Placeholder 2"/>
          <p:cNvSpPr>
            <a:spLocks noGrp="1"/>
          </p:cNvSpPr>
          <p:nvPr>
            <p:ph idx="1"/>
          </p:nvPr>
        </p:nvSpPr>
        <p:spPr/>
        <p:txBody>
          <a:bodyPr>
            <a:normAutofit lnSpcReduction="10000"/>
          </a:bodyPr>
          <a:lstStyle/>
          <a:p>
            <a:r>
              <a:rPr lang="en-US" dirty="0" smtClean="0"/>
              <a:t>Now it came about that the poor man died and he was carried away by the angels to Abraham’s bosom; and the rich man also died and was buried. And in Hades he lifted up his eyes, being in torment, and saw Abraham far away, and Lazarus in his bosom. And he cried out and said “Father Abraham, have mercy on me, and send Lazarus, that he may dip the tip of his finger in water and cool off my tongue; for I am in agony in this flame”.</a:t>
            </a:r>
            <a:endParaRPr lang="en-US" dirty="0"/>
          </a:p>
        </p:txBody>
      </p:sp>
    </p:spTree>
    <p:extLst>
      <p:ext uri="{BB962C8B-B14F-4D97-AF65-F5344CB8AC3E}">
        <p14:creationId xmlns:p14="http://schemas.microsoft.com/office/powerpoint/2010/main" val="2474582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16:19-31</a:t>
            </a:r>
            <a:endParaRPr lang="en-US" dirty="0"/>
          </a:p>
        </p:txBody>
      </p:sp>
      <p:sp>
        <p:nvSpPr>
          <p:cNvPr id="3" name="Content Placeholder 2"/>
          <p:cNvSpPr>
            <a:spLocks noGrp="1"/>
          </p:cNvSpPr>
          <p:nvPr>
            <p:ph idx="1"/>
          </p:nvPr>
        </p:nvSpPr>
        <p:spPr/>
        <p:txBody>
          <a:bodyPr/>
          <a:lstStyle/>
          <a:p>
            <a:r>
              <a:rPr lang="en-US" dirty="0" smtClean="0"/>
              <a:t>But Abraham said, “child, remember that during your life you  received your good things, and likewise Lazarus bad things; but now he is being comforted here, and you are in agony. And besides all this, between us and you there is a great chasm fixed, in order that those who wish to come over from here to you may not be able, and that none may cross over from there to us”</a:t>
            </a:r>
            <a:endParaRPr lang="en-US" dirty="0"/>
          </a:p>
        </p:txBody>
      </p:sp>
    </p:spTree>
    <p:extLst>
      <p:ext uri="{BB962C8B-B14F-4D97-AF65-F5344CB8AC3E}">
        <p14:creationId xmlns:p14="http://schemas.microsoft.com/office/powerpoint/2010/main" val="2895544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16:19-31</a:t>
            </a:r>
            <a:endParaRPr lang="en-US" dirty="0"/>
          </a:p>
        </p:txBody>
      </p:sp>
      <p:sp>
        <p:nvSpPr>
          <p:cNvPr id="3" name="Content Placeholder 2"/>
          <p:cNvSpPr>
            <a:spLocks noGrp="1"/>
          </p:cNvSpPr>
          <p:nvPr>
            <p:ph idx="1"/>
          </p:nvPr>
        </p:nvSpPr>
        <p:spPr>
          <a:xfrm>
            <a:off x="152400" y="1447800"/>
            <a:ext cx="8839200" cy="4953000"/>
          </a:xfrm>
        </p:spPr>
        <p:txBody>
          <a:bodyPr>
            <a:normAutofit lnSpcReduction="10000"/>
          </a:bodyPr>
          <a:lstStyle/>
          <a:p>
            <a:r>
              <a:rPr lang="en-US" dirty="0" smtClean="0"/>
              <a:t>And he said, “then I beg you, Father, that you send him to my father’s house—for I have five brothers—that he may warn them, lest they also come to this place of torment”. But Abraham said “They have Moses and the Prophets, let them hear them”. But he said, “No, father Abraham, but if someone goes to them from the dead, they will repent!” But he said to him, “If they do not listen to Moses and the Prophets, neither will they be persuaded if someone rises from the dead”.</a:t>
            </a:r>
            <a:endParaRPr lang="en-US" dirty="0"/>
          </a:p>
        </p:txBody>
      </p:sp>
    </p:spTree>
    <p:extLst>
      <p:ext uri="{BB962C8B-B14F-4D97-AF65-F5344CB8AC3E}">
        <p14:creationId xmlns:p14="http://schemas.microsoft.com/office/powerpoint/2010/main" val="377897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Rich Man</a:t>
            </a:r>
            <a:endParaRPr lang="en-US" dirty="0"/>
          </a:p>
        </p:txBody>
      </p:sp>
      <p:sp>
        <p:nvSpPr>
          <p:cNvPr id="3" name="Content Placeholder 2"/>
          <p:cNvSpPr>
            <a:spLocks noGrp="1"/>
          </p:cNvSpPr>
          <p:nvPr>
            <p:ph idx="1"/>
          </p:nvPr>
        </p:nvSpPr>
        <p:spPr/>
        <p:txBody>
          <a:bodyPr/>
          <a:lstStyle/>
          <a:p>
            <a:r>
              <a:rPr lang="en-US" dirty="0" smtClean="0"/>
              <a:t>Early scholars also call him by the name of Maldives.</a:t>
            </a:r>
          </a:p>
          <a:p>
            <a:r>
              <a:rPr lang="en-US" dirty="0" smtClean="0"/>
              <a:t>It is obvious that his riches were more important than anything else.</a:t>
            </a:r>
          </a:p>
          <a:p>
            <a:r>
              <a:rPr lang="en-US" dirty="0" smtClean="0"/>
              <a:t>Lazarus was nothing more than a trophy to show off his benevolent side to others.</a:t>
            </a:r>
          </a:p>
          <a:p>
            <a:r>
              <a:rPr lang="en-US" dirty="0" smtClean="0"/>
              <a:t>Other than let Lazarus hang around to capture crumbs, he did nothing for the man.</a:t>
            </a:r>
            <a:endParaRPr lang="en-US" dirty="0"/>
          </a:p>
        </p:txBody>
      </p:sp>
    </p:spTree>
    <p:extLst>
      <p:ext uri="{BB962C8B-B14F-4D97-AF65-F5344CB8AC3E}">
        <p14:creationId xmlns:p14="http://schemas.microsoft.com/office/powerpoint/2010/main" val="389287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Lazarus</a:t>
            </a:r>
            <a:endParaRPr lang="en-US" dirty="0"/>
          </a:p>
        </p:txBody>
      </p:sp>
      <p:sp>
        <p:nvSpPr>
          <p:cNvPr id="3" name="Content Placeholder 2"/>
          <p:cNvSpPr>
            <a:spLocks noGrp="1"/>
          </p:cNvSpPr>
          <p:nvPr>
            <p:ph idx="1"/>
          </p:nvPr>
        </p:nvSpPr>
        <p:spPr/>
        <p:txBody>
          <a:bodyPr/>
          <a:lstStyle/>
          <a:p>
            <a:r>
              <a:rPr lang="en-US" dirty="0" smtClean="0"/>
              <a:t>Other than the fact he was poor and sickly, we know nothing of him from the scriptures.</a:t>
            </a:r>
          </a:p>
          <a:p>
            <a:r>
              <a:rPr lang="en-US" dirty="0" smtClean="0"/>
              <a:t>Yet we can reason from the scriptures to surmise that Lazarus was faithful to God.</a:t>
            </a:r>
          </a:p>
          <a:p>
            <a:r>
              <a:rPr lang="en-US" dirty="0" smtClean="0"/>
              <a:t>Otherwise he would not be in a place of comfort.</a:t>
            </a:r>
            <a:endParaRPr lang="en-US" dirty="0"/>
          </a:p>
        </p:txBody>
      </p:sp>
    </p:spTree>
    <p:extLst>
      <p:ext uri="{BB962C8B-B14F-4D97-AF65-F5344CB8AC3E}">
        <p14:creationId xmlns:p14="http://schemas.microsoft.com/office/powerpoint/2010/main" val="299327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1498</Words>
  <Application>Microsoft Office PowerPoint</Application>
  <PresentationFormat>On-screen Show (4:3)</PresentationFormat>
  <Paragraphs>96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Parable Of The Rich Man And Lazarus</vt:lpstr>
      <vt:lpstr>Introduction</vt:lpstr>
      <vt:lpstr>Introduction</vt:lpstr>
      <vt:lpstr>Luke 16:19-31</vt:lpstr>
      <vt:lpstr>Luke 16:19-31</vt:lpstr>
      <vt:lpstr>Luke 16:19-31</vt:lpstr>
      <vt:lpstr>Luke 16:19-31</vt:lpstr>
      <vt:lpstr>The Rich Man</vt:lpstr>
      <vt:lpstr>Lazarus</vt:lpstr>
      <vt:lpstr>Comfort And Torment</vt:lpstr>
      <vt:lpstr>Comfort And Torment</vt:lpstr>
      <vt:lpstr>My Child, Remember:</vt:lpstr>
      <vt:lpstr>My Child, Remember:</vt:lpstr>
      <vt:lpstr>My Child, Remember:</vt:lpstr>
      <vt:lpstr>My Child, Remember:</vt:lpstr>
      <vt:lpstr>My Child, Remember:</vt:lpstr>
      <vt:lpstr>My Child, Remember:</vt:lpstr>
      <vt:lpstr>Great Gulf (Chasm)</vt:lpstr>
      <vt:lpstr>Only One Warning Available</vt:lpstr>
      <vt:lpstr>If One Rise From The Dead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Rich Man And Lazarus</dc:title>
  <dc:creator>Aarons</dc:creator>
  <cp:lastModifiedBy>Aarons</cp:lastModifiedBy>
  <cp:revision>7</cp:revision>
  <dcterms:created xsi:type="dcterms:W3CDTF">2015-01-02T14:05:54Z</dcterms:created>
  <dcterms:modified xsi:type="dcterms:W3CDTF">2015-01-02T15:07:20Z</dcterms:modified>
</cp:coreProperties>
</file>